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2"/>
  </p:notesMasterIdLst>
  <p:sldIdLst>
    <p:sldId id="256" r:id="rId2"/>
    <p:sldId id="291" r:id="rId3"/>
    <p:sldId id="259" r:id="rId4"/>
    <p:sldId id="270" r:id="rId5"/>
    <p:sldId id="271" r:id="rId6"/>
    <p:sldId id="292" r:id="rId7"/>
    <p:sldId id="274" r:id="rId8"/>
    <p:sldId id="287" r:id="rId9"/>
    <p:sldId id="288" r:id="rId10"/>
    <p:sldId id="277" r:id="rId11"/>
    <p:sldId id="278" r:id="rId12"/>
    <p:sldId id="283" r:id="rId13"/>
    <p:sldId id="289" r:id="rId14"/>
    <p:sldId id="290" r:id="rId15"/>
    <p:sldId id="281" r:id="rId16"/>
    <p:sldId id="285" r:id="rId17"/>
    <p:sldId id="282" r:id="rId18"/>
    <p:sldId id="293" r:id="rId19"/>
    <p:sldId id="294" r:id="rId20"/>
    <p:sldId id="29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FF"/>
    <a:srgbClr val="8EE5D5"/>
    <a:srgbClr val="6F736C"/>
    <a:srgbClr val="C5FF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108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CFC4C3E-563C-43FD-9AE1-FA7A2F7AEAD3}" type="doc">
      <dgm:prSet loTypeId="urn:microsoft.com/office/officeart/2005/8/layout/hierarchy5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2317234-7FE1-4F26-BC5B-1B9095B87802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2400" b="1" dirty="0"/>
            <a:t>A visualization</a:t>
          </a:r>
        </a:p>
      </dgm:t>
    </dgm:pt>
    <dgm:pt modelId="{EBA00B03-DEF5-4C24-A9F5-F712A32CD2B2}" type="parTrans" cxnId="{C7C7E1DA-7234-472D-B78D-1E721A4DD24D}">
      <dgm:prSet/>
      <dgm:spPr/>
      <dgm:t>
        <a:bodyPr/>
        <a:lstStyle/>
        <a:p>
          <a:endParaRPr lang="en-US"/>
        </a:p>
      </dgm:t>
    </dgm:pt>
    <dgm:pt modelId="{7CC8B482-1357-4E96-8B01-6E32EF604D40}" type="sibTrans" cxnId="{C7C7E1DA-7234-472D-B78D-1E721A4DD24D}">
      <dgm:prSet/>
      <dgm:spPr/>
      <dgm:t>
        <a:bodyPr/>
        <a:lstStyle/>
        <a:p>
          <a:endParaRPr lang="en-US"/>
        </a:p>
      </dgm:t>
    </dgm:pt>
    <dgm:pt modelId="{A054DDE9-77E9-4936-8677-75C5FD38250D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14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Scatter</a:t>
          </a:r>
          <a:r>
            <a:rPr lang="en-US" sz="1000" b="1" kern="1200" dirty="0"/>
            <a:t> </a:t>
          </a:r>
          <a:r>
            <a:rPr lang="en-US" sz="14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plot</a:t>
          </a:r>
        </a:p>
      </dgm:t>
    </dgm:pt>
    <dgm:pt modelId="{3882A210-C23B-4091-A5F9-5D4C6AB31B12}" type="parTrans" cxnId="{AE266063-D6CF-4448-98BB-FF4B990C9AB5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5F40FA55-B58B-4D79-9AF7-5FFD60D62DE8}" type="sibTrans" cxnId="{AE266063-D6CF-4448-98BB-FF4B990C9AB5}">
      <dgm:prSet/>
      <dgm:spPr/>
      <dgm:t>
        <a:bodyPr/>
        <a:lstStyle/>
        <a:p>
          <a:endParaRPr lang="en-US"/>
        </a:p>
      </dgm:t>
    </dgm:pt>
    <dgm:pt modelId="{7D44F220-1E5A-472F-80BB-1BA02FC7B696}">
      <dgm:prSet phldrT="[Text]" custT="1"/>
      <dgm:spPr>
        <a:solidFill>
          <a:srgbClr val="00B0F0"/>
        </a:solidFill>
      </dgm:spPr>
      <dgm:t>
        <a:bodyPr/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Node</a:t>
          </a:r>
        </a:p>
      </dgm:t>
    </dgm:pt>
    <dgm:pt modelId="{0863AF3D-8D91-4D0F-B16E-BB50453A4D1D}" type="parTrans" cxnId="{766C6439-B827-41E4-83FC-382A2CC89A8A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48502D80-5379-4569-A7D7-08FAFCC9056C}" type="sibTrans" cxnId="{766C6439-B827-41E4-83FC-382A2CC89A8A}">
      <dgm:prSet/>
      <dgm:spPr/>
      <dgm:t>
        <a:bodyPr/>
        <a:lstStyle/>
        <a:p>
          <a:endParaRPr lang="en-US"/>
        </a:p>
      </dgm:t>
    </dgm:pt>
    <dgm:pt modelId="{7C99DF5C-DB07-4940-86B4-21B53C2CA601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14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Stacked</a:t>
          </a:r>
          <a:r>
            <a:rPr lang="en-US" sz="900" kern="1200" dirty="0"/>
            <a:t> </a:t>
          </a:r>
          <a:r>
            <a:rPr lang="en-US" sz="14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bar chart</a:t>
          </a:r>
        </a:p>
      </dgm:t>
    </dgm:pt>
    <dgm:pt modelId="{A84596F2-E177-40CB-8E5A-4B18D8F4F9C5}" type="parTrans" cxnId="{011BDA88-CFBC-4337-A591-FEFE22C77907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6FC86368-61BF-4ECD-A4FD-5E84F08F2A80}" type="sibTrans" cxnId="{011BDA88-CFBC-4337-A591-FEFE22C77907}">
      <dgm:prSet/>
      <dgm:spPr/>
      <dgm:t>
        <a:bodyPr/>
        <a:lstStyle/>
        <a:p>
          <a:endParaRPr lang="en-US"/>
        </a:p>
      </dgm:t>
    </dgm:pt>
    <dgm:pt modelId="{234E3804-8352-4FBF-BDD0-F51C40E5532B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9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Bar</a:t>
          </a:r>
          <a:r>
            <a:rPr lang="en-US" sz="900" kern="1200" dirty="0"/>
            <a:t> </a:t>
          </a:r>
        </a:p>
      </dgm:t>
    </dgm:pt>
    <dgm:pt modelId="{E0DA56E4-C043-4662-B209-27AEFE39A435}" type="parTrans" cxnId="{503EE1CE-B53A-4694-8BE2-F8F7CB9D2303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3099D5CF-35EE-4131-9EE8-C8809016B039}" type="sibTrans" cxnId="{503EE1CE-B53A-4694-8BE2-F8F7CB9D2303}">
      <dgm:prSet/>
      <dgm:spPr/>
      <dgm:t>
        <a:bodyPr/>
        <a:lstStyle/>
        <a:p>
          <a:endParaRPr lang="en-US"/>
        </a:p>
      </dgm:t>
    </dgm:pt>
    <dgm:pt modelId="{DEF9A089-4B72-4D00-B282-504FCE396128}">
      <dgm:prSet phldrT="[Text]"/>
      <dgm:spPr/>
      <dgm:t>
        <a:bodyPr/>
        <a:lstStyle/>
        <a:p>
          <a:r>
            <a:rPr lang="en-US" dirty="0"/>
            <a:t> </a:t>
          </a:r>
        </a:p>
      </dgm:t>
    </dgm:pt>
    <dgm:pt modelId="{58F69C20-4E5C-4E65-A5B2-A289D9207E7F}" type="parTrans" cxnId="{5F18E9A5-7E32-4727-BF1A-6F17F65721E1}">
      <dgm:prSet/>
      <dgm:spPr/>
      <dgm:t>
        <a:bodyPr/>
        <a:lstStyle/>
        <a:p>
          <a:endParaRPr lang="en-US"/>
        </a:p>
      </dgm:t>
    </dgm:pt>
    <dgm:pt modelId="{D0EF0DDF-3600-4B16-8EFF-AACF0D0F544A}" type="sibTrans" cxnId="{5F18E9A5-7E32-4727-BF1A-6F17F65721E1}">
      <dgm:prSet/>
      <dgm:spPr/>
      <dgm:t>
        <a:bodyPr/>
        <a:lstStyle/>
        <a:p>
          <a:endParaRPr lang="en-US"/>
        </a:p>
      </dgm:t>
    </dgm:pt>
    <dgm:pt modelId="{B1BF510F-4765-49F3-8985-DA0D80DE27BC}">
      <dgm:prSet phldrT="[Text]" custT="1"/>
      <dgm:spPr/>
      <dgm:t>
        <a:bodyPr anchor="t" anchorCtr="0"/>
        <a:lstStyle/>
        <a:p>
          <a:r>
            <a:rPr lang="en-US" sz="2000" b="1" dirty="0">
              <a:solidFill>
                <a:srgbClr val="00B0F0"/>
              </a:solidFill>
            </a:rPr>
            <a:t>Visual units</a:t>
          </a:r>
        </a:p>
      </dgm:t>
    </dgm:pt>
    <dgm:pt modelId="{D603F88D-A882-41C6-A2E8-182645FDE529}" type="parTrans" cxnId="{CB124E20-D672-4355-B2ED-706B79BDE9B8}">
      <dgm:prSet/>
      <dgm:spPr/>
      <dgm:t>
        <a:bodyPr/>
        <a:lstStyle/>
        <a:p>
          <a:endParaRPr lang="en-US"/>
        </a:p>
      </dgm:t>
    </dgm:pt>
    <dgm:pt modelId="{B85AB3D1-960D-4B1A-9729-6F4C341EF333}" type="sibTrans" cxnId="{CB124E20-D672-4355-B2ED-706B79BDE9B8}">
      <dgm:prSet/>
      <dgm:spPr/>
      <dgm:t>
        <a:bodyPr/>
        <a:lstStyle/>
        <a:p>
          <a:endParaRPr lang="en-US"/>
        </a:p>
      </dgm:t>
    </dgm:pt>
    <dgm:pt modelId="{8DA447E2-D4A7-4083-BC43-0FC0724264BF}">
      <dgm:prSet phldrT="[Text]" custT="1"/>
      <dgm:spPr/>
      <dgm:t>
        <a:bodyPr anchor="t" anchorCtr="0"/>
        <a:lstStyle/>
        <a:p>
          <a:r>
            <a:rPr lang="en-US" sz="1800" b="1" dirty="0">
              <a:solidFill>
                <a:srgbClr val="00B0F0"/>
              </a:solidFill>
            </a:rPr>
            <a:t>Visual primitives</a:t>
          </a:r>
        </a:p>
      </dgm:t>
    </dgm:pt>
    <dgm:pt modelId="{575B6D15-1EF3-4A9F-8E7E-E8C533295DAF}" type="parTrans" cxnId="{8A2E6E9B-13B2-4143-9C0A-7C1307C41B7C}">
      <dgm:prSet/>
      <dgm:spPr/>
      <dgm:t>
        <a:bodyPr/>
        <a:lstStyle/>
        <a:p>
          <a:endParaRPr lang="en-US"/>
        </a:p>
      </dgm:t>
    </dgm:pt>
    <dgm:pt modelId="{84F1327A-C5C1-41E2-A480-6CBA46DF0E82}" type="sibTrans" cxnId="{8A2E6E9B-13B2-4143-9C0A-7C1307C41B7C}">
      <dgm:prSet/>
      <dgm:spPr/>
      <dgm:t>
        <a:bodyPr/>
        <a:lstStyle/>
        <a:p>
          <a:endParaRPr lang="en-US"/>
        </a:p>
      </dgm:t>
    </dgm:pt>
    <dgm:pt modelId="{0E25D6E0-A02F-4047-A3A5-BBEAE828F036}">
      <dgm:prSet phldrT="[Text]" custT="1"/>
      <dgm:spPr/>
      <dgm:t>
        <a:bodyPr lIns="0" tIns="182880" rIns="0" bIns="0" anchor="t" anchorCtr="0"/>
        <a:lstStyle/>
        <a:p>
          <a:r>
            <a:rPr lang="en-US" sz="1600" b="1" dirty="0">
              <a:solidFill>
                <a:srgbClr val="00B0F0"/>
              </a:solidFill>
            </a:rPr>
            <a:t>Mark + channels</a:t>
          </a:r>
        </a:p>
      </dgm:t>
    </dgm:pt>
    <dgm:pt modelId="{11E1E007-4DD2-4500-B427-5636F0923ACB}" type="parTrans" cxnId="{E66DE099-4EF6-404C-AB83-29D8D9C4761A}">
      <dgm:prSet/>
      <dgm:spPr/>
      <dgm:t>
        <a:bodyPr/>
        <a:lstStyle/>
        <a:p>
          <a:endParaRPr lang="en-US"/>
        </a:p>
      </dgm:t>
    </dgm:pt>
    <dgm:pt modelId="{608DA825-E7EB-456E-AF59-1AABD0D3185A}" type="sibTrans" cxnId="{E66DE099-4EF6-404C-AB83-29D8D9C4761A}">
      <dgm:prSet/>
      <dgm:spPr/>
      <dgm:t>
        <a:bodyPr/>
        <a:lstStyle/>
        <a:p>
          <a:endParaRPr lang="en-US"/>
        </a:p>
      </dgm:t>
    </dgm:pt>
    <dgm:pt modelId="{127C7CD2-0AB9-4DEA-A99C-B17454FB4A88}">
      <dgm:prSet phldrT="[Text]" custT="1"/>
      <dgm:spPr>
        <a:solidFill>
          <a:srgbClr val="00B0F0"/>
        </a:solidFill>
      </dgm:spPr>
      <dgm:t>
        <a:bodyPr/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Calendar</a:t>
          </a:r>
          <a:r>
            <a:rPr lang="en-US" sz="9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en-US" sz="14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ring</a:t>
          </a:r>
        </a:p>
      </dgm:t>
    </dgm:pt>
    <dgm:pt modelId="{B7275370-F193-44D0-AF69-7333238C217C}" type="parTrans" cxnId="{7CD19631-BB65-4F9B-AF99-935663AD6D11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F735B83A-4E62-46A4-8F09-DB7FC98A31BD}" type="sibTrans" cxnId="{7CD19631-BB65-4F9B-AF99-935663AD6D11}">
      <dgm:prSet/>
      <dgm:spPr/>
      <dgm:t>
        <a:bodyPr/>
        <a:lstStyle/>
        <a:p>
          <a:endParaRPr lang="en-US"/>
        </a:p>
      </dgm:t>
    </dgm:pt>
    <dgm:pt modelId="{FDC89493-5D54-489B-959C-EB33373AEFBA}">
      <dgm:prSet phldrT="[Text]" custT="1"/>
      <dgm:spPr>
        <a:solidFill>
          <a:srgbClr val="00B0F0"/>
        </a:solidFill>
      </dgm:spPr>
      <dgm:t>
        <a:bodyPr/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Geo</a:t>
          </a:r>
          <a:r>
            <a:rPr lang="en-US" sz="9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en-US" sz="14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ring</a:t>
          </a:r>
        </a:p>
      </dgm:t>
    </dgm:pt>
    <dgm:pt modelId="{A940A2A8-7C6E-4BF8-8638-8EC80A550EB1}" type="parTrans" cxnId="{A0F3FC1D-B0D6-45FE-B348-C2378099B97D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941E7141-1484-4C32-8B03-087B3DB598C6}" type="sibTrans" cxnId="{A0F3FC1D-B0D6-45FE-B348-C2378099B97D}">
      <dgm:prSet/>
      <dgm:spPr/>
      <dgm:t>
        <a:bodyPr/>
        <a:lstStyle/>
        <a:p>
          <a:endParaRPr lang="en-US"/>
        </a:p>
      </dgm:t>
    </dgm:pt>
    <dgm:pt modelId="{AA4B3E60-B434-496A-B8B0-0495AA74BFF7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9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Grid</a:t>
          </a:r>
          <a:r>
            <a:rPr lang="en-US" sz="900" kern="1200" dirty="0"/>
            <a:t> </a:t>
          </a:r>
        </a:p>
      </dgm:t>
    </dgm:pt>
    <dgm:pt modelId="{5858B89A-9A7B-4E21-80C2-2AE5FD664BD9}" type="parTrans" cxnId="{AAC77E2C-B8D2-45ED-8FAF-1F27995BCEB0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20315707-7426-456D-86AB-EF40DEF15C7F}" type="sibTrans" cxnId="{AAC77E2C-B8D2-45ED-8FAF-1F27995BCEB0}">
      <dgm:prSet/>
      <dgm:spPr/>
      <dgm:t>
        <a:bodyPr/>
        <a:lstStyle/>
        <a:p>
          <a:endParaRPr lang="en-US"/>
        </a:p>
      </dgm:t>
    </dgm:pt>
    <dgm:pt modelId="{A170F276-1B00-413E-BD38-3F789AB1AFA4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9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Wedge</a:t>
          </a:r>
          <a:r>
            <a:rPr lang="en-US" sz="900" kern="1200" dirty="0"/>
            <a:t> </a:t>
          </a:r>
        </a:p>
      </dgm:t>
    </dgm:pt>
    <dgm:pt modelId="{AF84D34A-C70A-4E69-B78F-C6DF1A862F14}" type="parTrans" cxnId="{A3BB3BA2-947E-43F4-BE37-A5473C4B5286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98C9E542-3AF6-493E-9289-DB132AD58141}" type="sibTrans" cxnId="{A3BB3BA2-947E-43F4-BE37-A5473C4B5286}">
      <dgm:prSet/>
      <dgm:spPr/>
      <dgm:t>
        <a:bodyPr/>
        <a:lstStyle/>
        <a:p>
          <a:endParaRPr lang="en-US"/>
        </a:p>
      </dgm:t>
    </dgm:pt>
    <dgm:pt modelId="{C1987750-FC46-4D5C-AD9A-2E28D236E48E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9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Line</a:t>
          </a:r>
          <a:r>
            <a:rPr lang="en-US" sz="900" kern="1200" dirty="0"/>
            <a:t> </a:t>
          </a:r>
        </a:p>
      </dgm:t>
    </dgm:pt>
    <dgm:pt modelId="{73078F09-EA96-485E-98A7-F192D3CD098C}" type="parTrans" cxnId="{DA997829-7FDA-4D3A-AD78-E2E97480E060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96091C69-4024-4204-856C-275F9677C07F}" type="sibTrans" cxnId="{DA997829-7FDA-4D3A-AD78-E2E97480E060}">
      <dgm:prSet/>
      <dgm:spPr/>
      <dgm:t>
        <a:bodyPr/>
        <a:lstStyle/>
        <a:p>
          <a:endParaRPr lang="en-US"/>
        </a:p>
      </dgm:t>
    </dgm:pt>
    <dgm:pt modelId="{CCEE0D6E-8B7E-4E34-8751-E0E83D659F97}">
      <dgm:prSet phldrT="[Text]" custT="1"/>
      <dgm:spPr>
        <a:solidFill>
          <a:srgbClr val="00B0F0"/>
        </a:solidFill>
      </dgm:spPr>
      <dgm:t>
        <a:bodyPr/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Point</a:t>
          </a:r>
        </a:p>
      </dgm:t>
    </dgm:pt>
    <dgm:pt modelId="{8D69E360-6192-4B38-83D1-7B2F0EFF3B59}" type="parTrans" cxnId="{470C9815-F710-4C8E-B88E-97CA70E6E6BB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94C204A7-469D-4E51-937B-2ADCD61258A2}" type="sibTrans" cxnId="{470C9815-F710-4C8E-B88E-97CA70E6E6BB}">
      <dgm:prSet/>
      <dgm:spPr/>
      <dgm:t>
        <a:bodyPr/>
        <a:lstStyle/>
        <a:p>
          <a:endParaRPr lang="en-US"/>
        </a:p>
      </dgm:t>
    </dgm:pt>
    <dgm:pt modelId="{B497705C-1E1F-43D7-9AA6-24901A3CBB53}">
      <dgm:prSet phldrT="[Text]" custT="1"/>
      <dgm:spPr>
        <a:solidFill>
          <a:srgbClr val="00B0F0"/>
        </a:solidFill>
      </dgm:spPr>
      <dgm:t>
        <a:bodyPr/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Color</a:t>
          </a:r>
        </a:p>
      </dgm:t>
    </dgm:pt>
    <dgm:pt modelId="{1D56EF7E-BBBB-40C4-83FF-E4F07748B3C8}" type="parTrans" cxnId="{43502DB3-DBC4-4CC4-A719-4BD85F669539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8A60943F-7137-4881-A5EA-0FAF6DD654F8}" type="sibTrans" cxnId="{43502DB3-DBC4-4CC4-A719-4BD85F669539}">
      <dgm:prSet/>
      <dgm:spPr/>
      <dgm:t>
        <a:bodyPr/>
        <a:lstStyle/>
        <a:p>
          <a:endParaRPr lang="en-US"/>
        </a:p>
      </dgm:t>
    </dgm:pt>
    <dgm:pt modelId="{E784C327-9B64-4DA3-B081-140F401F446D}">
      <dgm:prSet phldrT="[Text]" custT="1"/>
      <dgm:spPr>
        <a:solidFill>
          <a:srgbClr val="00B0F0"/>
        </a:solidFill>
      </dgm:spPr>
      <dgm:t>
        <a:bodyPr/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position</a:t>
          </a:r>
        </a:p>
      </dgm:t>
    </dgm:pt>
    <dgm:pt modelId="{04A5D1D1-0DDE-46E1-9225-814FD0BD82D7}" type="parTrans" cxnId="{C12C56A3-C8E1-4174-92F1-14F9B4C670CA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BAADB0FF-CB6C-4A3A-947A-6A891884B9D6}" type="sibTrans" cxnId="{C12C56A3-C8E1-4174-92F1-14F9B4C670CA}">
      <dgm:prSet/>
      <dgm:spPr/>
      <dgm:t>
        <a:bodyPr/>
        <a:lstStyle/>
        <a:p>
          <a:endParaRPr lang="en-US"/>
        </a:p>
      </dgm:t>
    </dgm:pt>
    <dgm:pt modelId="{70D222F0-0F79-4524-945A-66F45D34BDF7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900" kern="1200" dirty="0"/>
            <a:t>Rectangle</a:t>
          </a:r>
        </a:p>
      </dgm:t>
    </dgm:pt>
    <dgm:pt modelId="{2A0ED27C-EFF6-4D57-96EE-04CEE0667A10}" type="parTrans" cxnId="{EC3D5E07-44AB-450C-AE0B-0C4238FC7695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3C439396-8C17-4BD5-82FE-C52D21AF73EB}" type="sibTrans" cxnId="{EC3D5E07-44AB-450C-AE0B-0C4238FC7695}">
      <dgm:prSet/>
      <dgm:spPr/>
      <dgm:t>
        <a:bodyPr/>
        <a:lstStyle/>
        <a:p>
          <a:endParaRPr lang="en-US"/>
        </a:p>
      </dgm:t>
    </dgm:pt>
    <dgm:pt modelId="{B8E69EE0-B2F3-4DBB-971E-4293CEC04340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900" kern="1200" dirty="0"/>
            <a:t>Color</a:t>
          </a:r>
        </a:p>
      </dgm:t>
    </dgm:pt>
    <dgm:pt modelId="{C4E81214-A172-4CBB-9378-B7FBB68E82FA}" type="parTrans" cxnId="{80A730D2-ED86-4FDA-B006-951676B247FD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58F3A79A-BF08-497C-AA61-064882A823D6}" type="sibTrans" cxnId="{80A730D2-ED86-4FDA-B006-951676B247FD}">
      <dgm:prSet/>
      <dgm:spPr/>
      <dgm:t>
        <a:bodyPr/>
        <a:lstStyle/>
        <a:p>
          <a:endParaRPr lang="en-US"/>
        </a:p>
      </dgm:t>
    </dgm:pt>
    <dgm:pt modelId="{D4E79425-03FC-4D5A-A0C0-E07DC4CFA74A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900" kern="1200" dirty="0"/>
            <a:t>Position</a:t>
          </a:r>
        </a:p>
      </dgm:t>
    </dgm:pt>
    <dgm:pt modelId="{BFAE7EF1-0BED-4C08-B28B-D4BA591B1BBB}" type="parTrans" cxnId="{65875C9F-190D-444E-B03F-7F949897FEF8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F9B26ADC-0E02-41E5-8785-EB99C05AB395}" type="sibTrans" cxnId="{65875C9F-190D-444E-B03F-7F949897FEF8}">
      <dgm:prSet/>
      <dgm:spPr/>
      <dgm:t>
        <a:bodyPr/>
        <a:lstStyle/>
        <a:p>
          <a:endParaRPr lang="en-US"/>
        </a:p>
      </dgm:t>
    </dgm:pt>
    <dgm:pt modelId="{B52B25DA-8077-4F9D-A534-CA8522FDBEA4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900" kern="1200" dirty="0"/>
            <a:t>Height </a:t>
          </a:r>
        </a:p>
      </dgm:t>
    </dgm:pt>
    <dgm:pt modelId="{BF3DF75C-DEC7-4DA0-A6A0-E9F12898F856}" type="parTrans" cxnId="{548DBEAB-0C26-4D92-98CA-C8EA87F878F7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C3D0B00D-6EBF-4BF3-BA0D-10B703FD40DA}" type="sibTrans" cxnId="{548DBEAB-0C26-4D92-98CA-C8EA87F878F7}">
      <dgm:prSet/>
      <dgm:spPr/>
      <dgm:t>
        <a:bodyPr/>
        <a:lstStyle/>
        <a:p>
          <a:endParaRPr lang="en-US"/>
        </a:p>
      </dgm:t>
    </dgm:pt>
    <dgm:pt modelId="{B8A0CF91-9366-48C7-9BB0-BE46AB6F6818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900" kern="1200" dirty="0"/>
            <a:t>Arc</a:t>
          </a:r>
        </a:p>
      </dgm:t>
    </dgm:pt>
    <dgm:pt modelId="{273A468E-D1E9-450E-A181-7FB8FDCD4014}" type="parTrans" cxnId="{A1FC5966-169D-4DBB-B1B5-8E8EE46FACA8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012CB367-817A-4456-8004-21C7B2BFF643}" type="sibTrans" cxnId="{A1FC5966-169D-4DBB-B1B5-8E8EE46FACA8}">
      <dgm:prSet/>
      <dgm:spPr/>
      <dgm:t>
        <a:bodyPr/>
        <a:lstStyle/>
        <a:p>
          <a:endParaRPr lang="en-US"/>
        </a:p>
      </dgm:t>
    </dgm:pt>
    <dgm:pt modelId="{A8286F89-6B08-4404-8E8F-FC9D6731653D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900" kern="1200" dirty="0"/>
            <a:t>Color</a:t>
          </a:r>
        </a:p>
      </dgm:t>
    </dgm:pt>
    <dgm:pt modelId="{F21EBF30-F7CE-4F76-8864-F97DFAAD1D44}" type="parTrans" cxnId="{D3C707AA-1639-4E6D-931B-595B2C2CD40A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B71FBDA4-AFCE-4F8C-BB13-FD1F5352201A}" type="sibTrans" cxnId="{D3C707AA-1639-4E6D-931B-595B2C2CD40A}">
      <dgm:prSet/>
      <dgm:spPr/>
      <dgm:t>
        <a:bodyPr/>
        <a:lstStyle/>
        <a:p>
          <a:endParaRPr lang="en-US"/>
        </a:p>
      </dgm:t>
    </dgm:pt>
    <dgm:pt modelId="{BCDD44C8-DCE3-4542-AEA0-B07E7B1670D1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900" kern="1200" dirty="0"/>
            <a:t>Arc</a:t>
          </a:r>
        </a:p>
      </dgm:t>
    </dgm:pt>
    <dgm:pt modelId="{0C24A2BD-CBE8-4EE7-8A4E-92852F5DC57F}" type="parTrans" cxnId="{B1E0EFA3-B262-49A5-B276-7D17CC27E24E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63E50B98-A7D5-4499-8288-DA657BB47356}" type="sibTrans" cxnId="{B1E0EFA3-B262-49A5-B276-7D17CC27E24E}">
      <dgm:prSet/>
      <dgm:spPr/>
      <dgm:t>
        <a:bodyPr/>
        <a:lstStyle/>
        <a:p>
          <a:endParaRPr lang="en-US"/>
        </a:p>
      </dgm:t>
    </dgm:pt>
    <dgm:pt modelId="{09314E72-A1DD-43E5-8FE4-7A4890F54175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900" kern="1200" dirty="0"/>
            <a:t>Color </a:t>
          </a:r>
        </a:p>
      </dgm:t>
    </dgm:pt>
    <dgm:pt modelId="{5340A7FC-AE16-4C6D-BC43-4C98F001652D}" type="parTrans" cxnId="{0162DD51-8371-46DC-A311-36EF24B17272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B60C3BBC-FA8E-4AF0-8F63-0D4C6013FF0C}" type="sibTrans" cxnId="{0162DD51-8371-46DC-A311-36EF24B17272}">
      <dgm:prSet/>
      <dgm:spPr/>
      <dgm:t>
        <a:bodyPr/>
        <a:lstStyle/>
        <a:p>
          <a:endParaRPr lang="en-US"/>
        </a:p>
      </dgm:t>
    </dgm:pt>
    <dgm:pt modelId="{CC8B4B1A-8BDD-4780-9E57-64E62D9DA2D0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900" kern="1200" dirty="0"/>
            <a:t>Line </a:t>
          </a:r>
        </a:p>
      </dgm:t>
    </dgm:pt>
    <dgm:pt modelId="{B163D947-2A0B-4C5C-874E-22B9F4DE98CE}" type="parTrans" cxnId="{5EAFAF9D-46B9-4BE1-85D3-50626361CE71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347EABCE-8C24-4061-9E68-C5F78CEC360A}" type="sibTrans" cxnId="{5EAFAF9D-46B9-4BE1-85D3-50626361CE71}">
      <dgm:prSet/>
      <dgm:spPr/>
      <dgm:t>
        <a:bodyPr/>
        <a:lstStyle/>
        <a:p>
          <a:endParaRPr lang="en-US"/>
        </a:p>
      </dgm:t>
    </dgm:pt>
    <dgm:pt modelId="{52F9950E-7FEB-49C2-920D-0A7B469A7A09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900" kern="1200" dirty="0"/>
            <a:t>Color </a:t>
          </a:r>
        </a:p>
      </dgm:t>
    </dgm:pt>
    <dgm:pt modelId="{4B60CE2D-E2E4-4CC0-A222-20FB7359069E}" type="parTrans" cxnId="{98113948-CE71-4C62-B8CF-193E53F4B247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89638559-71A3-43B9-A9D3-A9365B260221}" type="sibTrans" cxnId="{98113948-CE71-4C62-B8CF-193E53F4B247}">
      <dgm:prSet/>
      <dgm:spPr/>
      <dgm:t>
        <a:bodyPr/>
        <a:lstStyle/>
        <a:p>
          <a:endParaRPr lang="en-US"/>
        </a:p>
      </dgm:t>
    </dgm:pt>
    <dgm:pt modelId="{80393EF9-5AF3-4B38-89A3-E3D1389942D4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900" kern="1200" dirty="0"/>
            <a:t>Width </a:t>
          </a:r>
        </a:p>
      </dgm:t>
    </dgm:pt>
    <dgm:pt modelId="{DFFF645D-BE1F-487D-9888-F7A98FFF3220}" type="parTrans" cxnId="{43C6B7D5-37CB-449D-AAC1-E8DAB847A33E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9B695940-FB8A-4BD2-8227-00A41E5D769E}" type="sibTrans" cxnId="{43C6B7D5-37CB-449D-AAC1-E8DAB847A33E}">
      <dgm:prSet/>
      <dgm:spPr/>
      <dgm:t>
        <a:bodyPr/>
        <a:lstStyle/>
        <a:p>
          <a:endParaRPr lang="en-US"/>
        </a:p>
      </dgm:t>
    </dgm:pt>
    <dgm:pt modelId="{097D979F-B3DC-41A9-9B9F-5F5AF0386138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900" kern="1200" dirty="0"/>
            <a:t>position</a:t>
          </a:r>
        </a:p>
      </dgm:t>
    </dgm:pt>
    <dgm:pt modelId="{D6063E61-D9C6-4C72-AB73-0A5FBAD7379F}" type="parTrans" cxnId="{D8994CCA-2F8D-4100-8990-D1D6EC6813F6}">
      <dgm:prSet/>
      <dgm:spPr>
        <a:ln>
          <a:solidFill>
            <a:srgbClr val="0099FF"/>
          </a:solidFill>
        </a:ln>
      </dgm:spPr>
      <dgm:t>
        <a:bodyPr/>
        <a:lstStyle/>
        <a:p>
          <a:endParaRPr lang="en-US"/>
        </a:p>
      </dgm:t>
    </dgm:pt>
    <dgm:pt modelId="{FFCB7A0B-3EC9-432E-BD28-F63E1E8CDE0E}" type="sibTrans" cxnId="{D8994CCA-2F8D-4100-8990-D1D6EC6813F6}">
      <dgm:prSet/>
      <dgm:spPr/>
      <dgm:t>
        <a:bodyPr/>
        <a:lstStyle/>
        <a:p>
          <a:endParaRPr lang="en-US"/>
        </a:p>
      </dgm:t>
    </dgm:pt>
    <dgm:pt modelId="{BF8EEFCA-A837-4B6B-A79A-97CE26E2D50F}" type="pres">
      <dgm:prSet presAssocID="{0CFC4C3E-563C-43FD-9AE1-FA7A2F7AEAD3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708D82D3-133A-47DF-B3AF-19E40E3378F0}" type="pres">
      <dgm:prSet presAssocID="{0CFC4C3E-563C-43FD-9AE1-FA7A2F7AEAD3}" presName="hierFlow" presStyleCnt="0"/>
      <dgm:spPr/>
    </dgm:pt>
    <dgm:pt modelId="{B8C8685F-9C60-448F-9848-5AB6FE577BD3}" type="pres">
      <dgm:prSet presAssocID="{0CFC4C3E-563C-43FD-9AE1-FA7A2F7AEAD3}" presName="firstBuf" presStyleCnt="0"/>
      <dgm:spPr/>
    </dgm:pt>
    <dgm:pt modelId="{CA26AE90-E8FA-44E4-9FAF-1A849CF963F2}" type="pres">
      <dgm:prSet presAssocID="{0CFC4C3E-563C-43FD-9AE1-FA7A2F7AEAD3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1FAACFB0-2D6B-4989-BDD0-463F62A7C4FB}" type="pres">
      <dgm:prSet presAssocID="{F2317234-7FE1-4F26-BC5B-1B9095B87802}" presName="Name17" presStyleCnt="0"/>
      <dgm:spPr/>
    </dgm:pt>
    <dgm:pt modelId="{A787086B-D95E-4B32-A8B3-71BCA0E6A245}" type="pres">
      <dgm:prSet presAssocID="{F2317234-7FE1-4F26-BC5B-1B9095B87802}" presName="level1Shape" presStyleLbl="node0" presStyleIdx="0" presStyleCnt="1" custScaleY="360933">
        <dgm:presLayoutVars>
          <dgm:chPref val="3"/>
        </dgm:presLayoutVars>
      </dgm:prSet>
      <dgm:spPr/>
    </dgm:pt>
    <dgm:pt modelId="{C146D2DD-0C52-47C7-9DB1-56D28E6CED28}" type="pres">
      <dgm:prSet presAssocID="{F2317234-7FE1-4F26-BC5B-1B9095B87802}" presName="hierChild2" presStyleCnt="0"/>
      <dgm:spPr/>
    </dgm:pt>
    <dgm:pt modelId="{B052204F-C1D0-46B4-9815-0018C3015B1F}" type="pres">
      <dgm:prSet presAssocID="{3882A210-C23B-4091-A5F9-5D4C6AB31B12}" presName="Name25" presStyleLbl="parChTrans1D2" presStyleIdx="0" presStyleCnt="4"/>
      <dgm:spPr/>
    </dgm:pt>
    <dgm:pt modelId="{36D1C048-3789-4BA2-960B-658D0D09E95A}" type="pres">
      <dgm:prSet presAssocID="{3882A210-C23B-4091-A5F9-5D4C6AB31B12}" presName="connTx" presStyleLbl="parChTrans1D2" presStyleIdx="0" presStyleCnt="4"/>
      <dgm:spPr/>
    </dgm:pt>
    <dgm:pt modelId="{AA41353B-7F95-4EFE-B13C-2C98A3C12C5C}" type="pres">
      <dgm:prSet presAssocID="{A054DDE9-77E9-4936-8677-75C5FD38250D}" presName="Name30" presStyleCnt="0"/>
      <dgm:spPr/>
    </dgm:pt>
    <dgm:pt modelId="{9F96C33E-0E53-490A-9831-2338A541078E}" type="pres">
      <dgm:prSet presAssocID="{A054DDE9-77E9-4936-8677-75C5FD38250D}" presName="level2Shape" presStyleLbl="node2" presStyleIdx="0" presStyleCnt="4"/>
      <dgm:spPr/>
    </dgm:pt>
    <dgm:pt modelId="{225960B8-8B5A-4191-A3F6-1208FDD50AD3}" type="pres">
      <dgm:prSet presAssocID="{A054DDE9-77E9-4936-8677-75C5FD38250D}" presName="hierChild3" presStyleCnt="0"/>
      <dgm:spPr/>
    </dgm:pt>
    <dgm:pt modelId="{4C521667-D86F-41AD-9A94-7A2B19A97D84}" type="pres">
      <dgm:prSet presAssocID="{0863AF3D-8D91-4D0F-B16E-BB50453A4D1D}" presName="Name25" presStyleLbl="parChTrans1D3" presStyleIdx="0" presStyleCnt="5"/>
      <dgm:spPr/>
    </dgm:pt>
    <dgm:pt modelId="{898E9A52-A125-4D10-BA5C-F2701D1FB5E9}" type="pres">
      <dgm:prSet presAssocID="{0863AF3D-8D91-4D0F-B16E-BB50453A4D1D}" presName="connTx" presStyleLbl="parChTrans1D3" presStyleIdx="0" presStyleCnt="5"/>
      <dgm:spPr/>
    </dgm:pt>
    <dgm:pt modelId="{2C47D166-EF83-4D79-B216-2955642FC161}" type="pres">
      <dgm:prSet presAssocID="{7D44F220-1E5A-472F-80BB-1BA02FC7B696}" presName="Name30" presStyleCnt="0"/>
      <dgm:spPr/>
    </dgm:pt>
    <dgm:pt modelId="{B762FA73-7DD6-466B-87DE-BDAA1502AA5D}" type="pres">
      <dgm:prSet presAssocID="{7D44F220-1E5A-472F-80BB-1BA02FC7B696}" presName="level2Shape" presStyleLbl="node3" presStyleIdx="0" presStyleCnt="5"/>
      <dgm:spPr/>
    </dgm:pt>
    <dgm:pt modelId="{DF18E874-46ED-4656-8657-5E92361166F5}" type="pres">
      <dgm:prSet presAssocID="{7D44F220-1E5A-472F-80BB-1BA02FC7B696}" presName="hierChild3" presStyleCnt="0"/>
      <dgm:spPr/>
    </dgm:pt>
    <dgm:pt modelId="{C9DDE72E-709C-4B03-99BD-EFC735D023D6}" type="pres">
      <dgm:prSet presAssocID="{8D69E360-6192-4B38-83D1-7B2F0EFF3B59}" presName="Name25" presStyleLbl="parChTrans1D4" presStyleIdx="0" presStyleCnt="15"/>
      <dgm:spPr/>
    </dgm:pt>
    <dgm:pt modelId="{23A781D6-07FD-4356-A6A5-F9B4B8AFB0DC}" type="pres">
      <dgm:prSet presAssocID="{8D69E360-6192-4B38-83D1-7B2F0EFF3B59}" presName="connTx" presStyleLbl="parChTrans1D4" presStyleIdx="0" presStyleCnt="15"/>
      <dgm:spPr/>
    </dgm:pt>
    <dgm:pt modelId="{FA2BFE0E-61F7-441D-AF36-1A357F7ACB9A}" type="pres">
      <dgm:prSet presAssocID="{CCEE0D6E-8B7E-4E34-8751-E0E83D659F97}" presName="Name30" presStyleCnt="0"/>
      <dgm:spPr/>
    </dgm:pt>
    <dgm:pt modelId="{8504D0CC-E783-4035-909F-396BA64AFF0E}" type="pres">
      <dgm:prSet presAssocID="{CCEE0D6E-8B7E-4E34-8751-E0E83D659F97}" presName="level2Shape" presStyleLbl="node4" presStyleIdx="0" presStyleCnt="15"/>
      <dgm:spPr/>
    </dgm:pt>
    <dgm:pt modelId="{635BB662-8098-487E-8CE7-578EB2E9F9B4}" type="pres">
      <dgm:prSet presAssocID="{CCEE0D6E-8B7E-4E34-8751-E0E83D659F97}" presName="hierChild3" presStyleCnt="0"/>
      <dgm:spPr/>
    </dgm:pt>
    <dgm:pt modelId="{0C32FA6D-1EC1-4BD6-B2D3-ADD136059898}" type="pres">
      <dgm:prSet presAssocID="{1D56EF7E-BBBB-40C4-83FF-E4F07748B3C8}" presName="Name25" presStyleLbl="parChTrans1D4" presStyleIdx="1" presStyleCnt="15"/>
      <dgm:spPr/>
    </dgm:pt>
    <dgm:pt modelId="{AB14FEF2-BD1B-4310-971A-40EBB494E621}" type="pres">
      <dgm:prSet presAssocID="{1D56EF7E-BBBB-40C4-83FF-E4F07748B3C8}" presName="connTx" presStyleLbl="parChTrans1D4" presStyleIdx="1" presStyleCnt="15"/>
      <dgm:spPr/>
    </dgm:pt>
    <dgm:pt modelId="{97C9BF11-2E4A-4E70-AD35-5DC6255E69EA}" type="pres">
      <dgm:prSet presAssocID="{B497705C-1E1F-43D7-9AA6-24901A3CBB53}" presName="Name30" presStyleCnt="0"/>
      <dgm:spPr/>
    </dgm:pt>
    <dgm:pt modelId="{3A9DD9D9-F7FF-4FF7-BD35-C7ADE80D113D}" type="pres">
      <dgm:prSet presAssocID="{B497705C-1E1F-43D7-9AA6-24901A3CBB53}" presName="level2Shape" presStyleLbl="node4" presStyleIdx="1" presStyleCnt="15"/>
      <dgm:spPr/>
    </dgm:pt>
    <dgm:pt modelId="{04FAC14E-AD24-41D9-BEEA-1B541F8C53CE}" type="pres">
      <dgm:prSet presAssocID="{B497705C-1E1F-43D7-9AA6-24901A3CBB53}" presName="hierChild3" presStyleCnt="0"/>
      <dgm:spPr/>
    </dgm:pt>
    <dgm:pt modelId="{E79C3D24-F546-49B1-B2A9-276CA978DC2A}" type="pres">
      <dgm:prSet presAssocID="{04A5D1D1-0DDE-46E1-9225-814FD0BD82D7}" presName="Name25" presStyleLbl="parChTrans1D4" presStyleIdx="2" presStyleCnt="15"/>
      <dgm:spPr/>
    </dgm:pt>
    <dgm:pt modelId="{C7D0047F-4BA6-4B46-B826-4C2598B4A33A}" type="pres">
      <dgm:prSet presAssocID="{04A5D1D1-0DDE-46E1-9225-814FD0BD82D7}" presName="connTx" presStyleLbl="parChTrans1D4" presStyleIdx="2" presStyleCnt="15"/>
      <dgm:spPr/>
    </dgm:pt>
    <dgm:pt modelId="{26886BF3-A63B-4328-9C64-0DAF83018CC7}" type="pres">
      <dgm:prSet presAssocID="{E784C327-9B64-4DA3-B081-140F401F446D}" presName="Name30" presStyleCnt="0"/>
      <dgm:spPr/>
    </dgm:pt>
    <dgm:pt modelId="{46AEF1CE-C507-4F6A-A7BF-425D77E781FE}" type="pres">
      <dgm:prSet presAssocID="{E784C327-9B64-4DA3-B081-140F401F446D}" presName="level2Shape" presStyleLbl="node4" presStyleIdx="2" presStyleCnt="15"/>
      <dgm:spPr/>
    </dgm:pt>
    <dgm:pt modelId="{08732F47-256A-4AE3-AA4B-7D17153D47B9}" type="pres">
      <dgm:prSet presAssocID="{E784C327-9B64-4DA3-B081-140F401F446D}" presName="hierChild3" presStyleCnt="0"/>
      <dgm:spPr/>
    </dgm:pt>
    <dgm:pt modelId="{26844808-2F65-4086-BF80-BD529E257CF3}" type="pres">
      <dgm:prSet presAssocID="{A84596F2-E177-40CB-8E5A-4B18D8F4F9C5}" presName="Name25" presStyleLbl="parChTrans1D2" presStyleIdx="1" presStyleCnt="4"/>
      <dgm:spPr/>
    </dgm:pt>
    <dgm:pt modelId="{062EA29F-EA93-40B6-8EF6-B81D228F90B6}" type="pres">
      <dgm:prSet presAssocID="{A84596F2-E177-40CB-8E5A-4B18D8F4F9C5}" presName="connTx" presStyleLbl="parChTrans1D2" presStyleIdx="1" presStyleCnt="4"/>
      <dgm:spPr/>
    </dgm:pt>
    <dgm:pt modelId="{85298ABF-C1C1-42D0-9DA7-79F9FFED874C}" type="pres">
      <dgm:prSet presAssocID="{7C99DF5C-DB07-4940-86B4-21B53C2CA601}" presName="Name30" presStyleCnt="0"/>
      <dgm:spPr/>
    </dgm:pt>
    <dgm:pt modelId="{9C363928-ECE6-4D3E-AE4E-BB30E5D6D25B}" type="pres">
      <dgm:prSet presAssocID="{7C99DF5C-DB07-4940-86B4-21B53C2CA601}" presName="level2Shape" presStyleLbl="node2" presStyleIdx="1" presStyleCnt="4"/>
      <dgm:spPr/>
    </dgm:pt>
    <dgm:pt modelId="{90F2D67D-8B3F-4139-83E2-224917DFC411}" type="pres">
      <dgm:prSet presAssocID="{7C99DF5C-DB07-4940-86B4-21B53C2CA601}" presName="hierChild3" presStyleCnt="0"/>
      <dgm:spPr/>
    </dgm:pt>
    <dgm:pt modelId="{1C1DDBFE-C794-4434-9A51-A93C1E7EF6FB}" type="pres">
      <dgm:prSet presAssocID="{E0DA56E4-C043-4662-B209-27AEFE39A435}" presName="Name25" presStyleLbl="parChTrans1D3" presStyleIdx="1" presStyleCnt="5"/>
      <dgm:spPr/>
    </dgm:pt>
    <dgm:pt modelId="{FBD2C79C-21C1-401D-A3C5-1491EA2A5CED}" type="pres">
      <dgm:prSet presAssocID="{E0DA56E4-C043-4662-B209-27AEFE39A435}" presName="connTx" presStyleLbl="parChTrans1D3" presStyleIdx="1" presStyleCnt="5"/>
      <dgm:spPr/>
    </dgm:pt>
    <dgm:pt modelId="{673A8C7F-B291-42AF-AFDD-FC672B9970D0}" type="pres">
      <dgm:prSet presAssocID="{234E3804-8352-4FBF-BDD0-F51C40E5532B}" presName="Name30" presStyleCnt="0"/>
      <dgm:spPr/>
    </dgm:pt>
    <dgm:pt modelId="{DF0ECD9D-C617-4E4A-8C78-7B8DA5C11705}" type="pres">
      <dgm:prSet presAssocID="{234E3804-8352-4FBF-BDD0-F51C40E5532B}" presName="level2Shape" presStyleLbl="node3" presStyleIdx="1" presStyleCnt="5"/>
      <dgm:spPr/>
    </dgm:pt>
    <dgm:pt modelId="{5AF6F748-4D00-4E95-B344-333BF71E274C}" type="pres">
      <dgm:prSet presAssocID="{234E3804-8352-4FBF-BDD0-F51C40E5532B}" presName="hierChild3" presStyleCnt="0"/>
      <dgm:spPr/>
    </dgm:pt>
    <dgm:pt modelId="{874EFD0F-BE0A-40C8-9F29-6B4D996B6FB7}" type="pres">
      <dgm:prSet presAssocID="{2A0ED27C-EFF6-4D57-96EE-04CEE0667A10}" presName="Name25" presStyleLbl="parChTrans1D4" presStyleIdx="3" presStyleCnt="15"/>
      <dgm:spPr/>
    </dgm:pt>
    <dgm:pt modelId="{75B14D3A-5FAB-4ADA-B651-6A75B83C86A0}" type="pres">
      <dgm:prSet presAssocID="{2A0ED27C-EFF6-4D57-96EE-04CEE0667A10}" presName="connTx" presStyleLbl="parChTrans1D4" presStyleIdx="3" presStyleCnt="15"/>
      <dgm:spPr/>
    </dgm:pt>
    <dgm:pt modelId="{CDF225B8-4B5D-4403-8DEB-72E4720CE748}" type="pres">
      <dgm:prSet presAssocID="{70D222F0-0F79-4524-945A-66F45D34BDF7}" presName="Name30" presStyleCnt="0"/>
      <dgm:spPr/>
    </dgm:pt>
    <dgm:pt modelId="{3ACBF439-F1EB-4F79-A73C-C90AD0E6330F}" type="pres">
      <dgm:prSet presAssocID="{70D222F0-0F79-4524-945A-66F45D34BDF7}" presName="level2Shape" presStyleLbl="node4" presStyleIdx="3" presStyleCnt="15"/>
      <dgm:spPr/>
    </dgm:pt>
    <dgm:pt modelId="{A88574CD-B0A2-4BA2-9B1E-7B1B5EDC90E5}" type="pres">
      <dgm:prSet presAssocID="{70D222F0-0F79-4524-945A-66F45D34BDF7}" presName="hierChild3" presStyleCnt="0"/>
      <dgm:spPr/>
    </dgm:pt>
    <dgm:pt modelId="{3414CDDD-8686-4CBB-AFD6-56F1DF2CDC22}" type="pres">
      <dgm:prSet presAssocID="{C4E81214-A172-4CBB-9378-B7FBB68E82FA}" presName="Name25" presStyleLbl="parChTrans1D4" presStyleIdx="4" presStyleCnt="15"/>
      <dgm:spPr/>
    </dgm:pt>
    <dgm:pt modelId="{E14A428A-9748-4F3C-9B14-347C6B9EBAF6}" type="pres">
      <dgm:prSet presAssocID="{C4E81214-A172-4CBB-9378-B7FBB68E82FA}" presName="connTx" presStyleLbl="parChTrans1D4" presStyleIdx="4" presStyleCnt="15"/>
      <dgm:spPr/>
    </dgm:pt>
    <dgm:pt modelId="{C5B25796-0B7E-4D3C-87EA-24661DA48E3F}" type="pres">
      <dgm:prSet presAssocID="{B8E69EE0-B2F3-4DBB-971E-4293CEC04340}" presName="Name30" presStyleCnt="0"/>
      <dgm:spPr/>
    </dgm:pt>
    <dgm:pt modelId="{B097283D-3485-4DB8-A550-0F7D559B1A63}" type="pres">
      <dgm:prSet presAssocID="{B8E69EE0-B2F3-4DBB-971E-4293CEC04340}" presName="level2Shape" presStyleLbl="node4" presStyleIdx="4" presStyleCnt="15"/>
      <dgm:spPr/>
    </dgm:pt>
    <dgm:pt modelId="{8BBEAF75-795B-4C97-B588-9E4B34AB43A9}" type="pres">
      <dgm:prSet presAssocID="{B8E69EE0-B2F3-4DBB-971E-4293CEC04340}" presName="hierChild3" presStyleCnt="0"/>
      <dgm:spPr/>
    </dgm:pt>
    <dgm:pt modelId="{B39D2EB4-F0D1-4BFB-B7AF-1AADCDCC1511}" type="pres">
      <dgm:prSet presAssocID="{BFAE7EF1-0BED-4C08-B28B-D4BA591B1BBB}" presName="Name25" presStyleLbl="parChTrans1D4" presStyleIdx="5" presStyleCnt="15"/>
      <dgm:spPr/>
    </dgm:pt>
    <dgm:pt modelId="{D4EB2B06-35E6-46AB-9DB2-AC2440DE37B1}" type="pres">
      <dgm:prSet presAssocID="{BFAE7EF1-0BED-4C08-B28B-D4BA591B1BBB}" presName="connTx" presStyleLbl="parChTrans1D4" presStyleIdx="5" presStyleCnt="15"/>
      <dgm:spPr/>
    </dgm:pt>
    <dgm:pt modelId="{10C7024E-4E2D-4D7F-B89A-C202C9D8D366}" type="pres">
      <dgm:prSet presAssocID="{D4E79425-03FC-4D5A-A0C0-E07DC4CFA74A}" presName="Name30" presStyleCnt="0"/>
      <dgm:spPr/>
    </dgm:pt>
    <dgm:pt modelId="{232D5CF4-2FD4-4333-8FF9-B46F9F2BB9C5}" type="pres">
      <dgm:prSet presAssocID="{D4E79425-03FC-4D5A-A0C0-E07DC4CFA74A}" presName="level2Shape" presStyleLbl="node4" presStyleIdx="5" presStyleCnt="15"/>
      <dgm:spPr/>
    </dgm:pt>
    <dgm:pt modelId="{D642A877-9ED2-4AE9-B10F-6F5870B52C7B}" type="pres">
      <dgm:prSet presAssocID="{D4E79425-03FC-4D5A-A0C0-E07DC4CFA74A}" presName="hierChild3" presStyleCnt="0"/>
      <dgm:spPr/>
    </dgm:pt>
    <dgm:pt modelId="{63ABD2A7-8C72-475C-890B-0DABD5957D84}" type="pres">
      <dgm:prSet presAssocID="{BF3DF75C-DEC7-4DA0-A6A0-E9F12898F856}" presName="Name25" presStyleLbl="parChTrans1D4" presStyleIdx="6" presStyleCnt="15"/>
      <dgm:spPr/>
    </dgm:pt>
    <dgm:pt modelId="{2D4B7727-2DF0-489F-ACF3-A796A2C6F569}" type="pres">
      <dgm:prSet presAssocID="{BF3DF75C-DEC7-4DA0-A6A0-E9F12898F856}" presName="connTx" presStyleLbl="parChTrans1D4" presStyleIdx="6" presStyleCnt="15"/>
      <dgm:spPr/>
    </dgm:pt>
    <dgm:pt modelId="{B445DA84-EB9B-4263-8EC0-C1F6ADC7D1E6}" type="pres">
      <dgm:prSet presAssocID="{B52B25DA-8077-4F9D-A534-CA8522FDBEA4}" presName="Name30" presStyleCnt="0"/>
      <dgm:spPr/>
    </dgm:pt>
    <dgm:pt modelId="{E10F0758-6C80-4F5D-B1D0-672956B1D33F}" type="pres">
      <dgm:prSet presAssocID="{B52B25DA-8077-4F9D-A534-CA8522FDBEA4}" presName="level2Shape" presStyleLbl="node4" presStyleIdx="6" presStyleCnt="15"/>
      <dgm:spPr/>
    </dgm:pt>
    <dgm:pt modelId="{F56ECBCD-AC1B-4D2D-B02E-1754444F1BDD}" type="pres">
      <dgm:prSet presAssocID="{B52B25DA-8077-4F9D-A534-CA8522FDBEA4}" presName="hierChild3" presStyleCnt="0"/>
      <dgm:spPr/>
    </dgm:pt>
    <dgm:pt modelId="{FD97C2AB-8039-4C2D-906B-02BE6FA8DA21}" type="pres">
      <dgm:prSet presAssocID="{B7275370-F193-44D0-AF69-7333238C217C}" presName="Name25" presStyleLbl="parChTrans1D2" presStyleIdx="2" presStyleCnt="4"/>
      <dgm:spPr/>
    </dgm:pt>
    <dgm:pt modelId="{4455DD0C-3D4A-4FD5-BB2D-5A7ACB6ABB22}" type="pres">
      <dgm:prSet presAssocID="{B7275370-F193-44D0-AF69-7333238C217C}" presName="connTx" presStyleLbl="parChTrans1D2" presStyleIdx="2" presStyleCnt="4"/>
      <dgm:spPr/>
    </dgm:pt>
    <dgm:pt modelId="{69130447-313D-483D-A12A-C0A575567749}" type="pres">
      <dgm:prSet presAssocID="{127C7CD2-0AB9-4DEA-A99C-B17454FB4A88}" presName="Name30" presStyleCnt="0"/>
      <dgm:spPr/>
    </dgm:pt>
    <dgm:pt modelId="{EC221184-88E6-4755-9677-C47643415CE4}" type="pres">
      <dgm:prSet presAssocID="{127C7CD2-0AB9-4DEA-A99C-B17454FB4A88}" presName="level2Shape" presStyleLbl="node2" presStyleIdx="2" presStyleCnt="4"/>
      <dgm:spPr/>
    </dgm:pt>
    <dgm:pt modelId="{348B69F5-9F50-4BA9-8A44-5A45068C2CCF}" type="pres">
      <dgm:prSet presAssocID="{127C7CD2-0AB9-4DEA-A99C-B17454FB4A88}" presName="hierChild3" presStyleCnt="0"/>
      <dgm:spPr/>
    </dgm:pt>
    <dgm:pt modelId="{99AE109D-F633-45EB-A9EA-762A0600B312}" type="pres">
      <dgm:prSet presAssocID="{5858B89A-9A7B-4E21-80C2-2AE5FD664BD9}" presName="Name25" presStyleLbl="parChTrans1D3" presStyleIdx="2" presStyleCnt="5"/>
      <dgm:spPr/>
    </dgm:pt>
    <dgm:pt modelId="{5CFDF522-3F3D-4705-9218-1DEE6F382ED5}" type="pres">
      <dgm:prSet presAssocID="{5858B89A-9A7B-4E21-80C2-2AE5FD664BD9}" presName="connTx" presStyleLbl="parChTrans1D3" presStyleIdx="2" presStyleCnt="5"/>
      <dgm:spPr/>
    </dgm:pt>
    <dgm:pt modelId="{08B33E87-3998-46C5-9E48-48238DD30989}" type="pres">
      <dgm:prSet presAssocID="{AA4B3E60-B434-496A-B8B0-0495AA74BFF7}" presName="Name30" presStyleCnt="0"/>
      <dgm:spPr/>
    </dgm:pt>
    <dgm:pt modelId="{602CDFE1-8835-4E5C-B8BB-79FFAE26D9F9}" type="pres">
      <dgm:prSet presAssocID="{AA4B3E60-B434-496A-B8B0-0495AA74BFF7}" presName="level2Shape" presStyleLbl="node3" presStyleIdx="2" presStyleCnt="5"/>
      <dgm:spPr/>
    </dgm:pt>
    <dgm:pt modelId="{A5793783-5EDD-4FD7-AFD1-B2F82EC7A1AF}" type="pres">
      <dgm:prSet presAssocID="{AA4B3E60-B434-496A-B8B0-0495AA74BFF7}" presName="hierChild3" presStyleCnt="0"/>
      <dgm:spPr/>
    </dgm:pt>
    <dgm:pt modelId="{1475CDA2-DBD5-4FB6-95EE-FA09B3722A06}" type="pres">
      <dgm:prSet presAssocID="{273A468E-D1E9-450E-A181-7FB8FDCD4014}" presName="Name25" presStyleLbl="parChTrans1D4" presStyleIdx="7" presStyleCnt="15"/>
      <dgm:spPr/>
    </dgm:pt>
    <dgm:pt modelId="{49D05624-0BB9-407E-BAD7-99275D09F815}" type="pres">
      <dgm:prSet presAssocID="{273A468E-D1E9-450E-A181-7FB8FDCD4014}" presName="connTx" presStyleLbl="parChTrans1D4" presStyleIdx="7" presStyleCnt="15"/>
      <dgm:spPr/>
    </dgm:pt>
    <dgm:pt modelId="{0BBEBCE1-C188-439D-AA18-E5B181EF8682}" type="pres">
      <dgm:prSet presAssocID="{B8A0CF91-9366-48C7-9BB0-BE46AB6F6818}" presName="Name30" presStyleCnt="0"/>
      <dgm:spPr/>
    </dgm:pt>
    <dgm:pt modelId="{1DD20E66-59D5-48C4-8F53-13EAB69459B3}" type="pres">
      <dgm:prSet presAssocID="{B8A0CF91-9366-48C7-9BB0-BE46AB6F6818}" presName="level2Shape" presStyleLbl="node4" presStyleIdx="7" presStyleCnt="15"/>
      <dgm:spPr/>
    </dgm:pt>
    <dgm:pt modelId="{A48E444B-2158-487B-A0A1-53C3CF92901B}" type="pres">
      <dgm:prSet presAssocID="{B8A0CF91-9366-48C7-9BB0-BE46AB6F6818}" presName="hierChild3" presStyleCnt="0"/>
      <dgm:spPr/>
    </dgm:pt>
    <dgm:pt modelId="{F4710D75-71EB-4C5B-95E7-46C75430FEFE}" type="pres">
      <dgm:prSet presAssocID="{F21EBF30-F7CE-4F76-8864-F97DFAAD1D44}" presName="Name25" presStyleLbl="parChTrans1D4" presStyleIdx="8" presStyleCnt="15"/>
      <dgm:spPr/>
    </dgm:pt>
    <dgm:pt modelId="{CAE0AEFA-D996-4154-B3EE-98B7FF59B2AA}" type="pres">
      <dgm:prSet presAssocID="{F21EBF30-F7CE-4F76-8864-F97DFAAD1D44}" presName="connTx" presStyleLbl="parChTrans1D4" presStyleIdx="8" presStyleCnt="15"/>
      <dgm:spPr/>
    </dgm:pt>
    <dgm:pt modelId="{B64C9942-81EC-4AE8-84B1-3237FA549AD1}" type="pres">
      <dgm:prSet presAssocID="{A8286F89-6B08-4404-8E8F-FC9D6731653D}" presName="Name30" presStyleCnt="0"/>
      <dgm:spPr/>
    </dgm:pt>
    <dgm:pt modelId="{899D9185-43D4-4B8B-ABBB-DCEB39636789}" type="pres">
      <dgm:prSet presAssocID="{A8286F89-6B08-4404-8E8F-FC9D6731653D}" presName="level2Shape" presStyleLbl="node4" presStyleIdx="8" presStyleCnt="15"/>
      <dgm:spPr/>
    </dgm:pt>
    <dgm:pt modelId="{B9BC05F6-EE04-49B5-940F-798EA69EFA0B}" type="pres">
      <dgm:prSet presAssocID="{A8286F89-6B08-4404-8E8F-FC9D6731653D}" presName="hierChild3" presStyleCnt="0"/>
      <dgm:spPr/>
    </dgm:pt>
    <dgm:pt modelId="{BA1E771F-9798-4798-8C6D-4B0E4F239292}" type="pres">
      <dgm:prSet presAssocID="{A940A2A8-7C6E-4BF8-8638-8EC80A550EB1}" presName="Name25" presStyleLbl="parChTrans1D2" presStyleIdx="3" presStyleCnt="4"/>
      <dgm:spPr/>
    </dgm:pt>
    <dgm:pt modelId="{90549F29-66B9-47C0-8EF0-B7500D4BEF2F}" type="pres">
      <dgm:prSet presAssocID="{A940A2A8-7C6E-4BF8-8638-8EC80A550EB1}" presName="connTx" presStyleLbl="parChTrans1D2" presStyleIdx="3" presStyleCnt="4"/>
      <dgm:spPr/>
    </dgm:pt>
    <dgm:pt modelId="{25B917FF-DB77-4377-B385-DE5B8E3BBF4B}" type="pres">
      <dgm:prSet presAssocID="{FDC89493-5D54-489B-959C-EB33373AEFBA}" presName="Name30" presStyleCnt="0"/>
      <dgm:spPr/>
    </dgm:pt>
    <dgm:pt modelId="{B80CB1ED-2FF5-4473-9F73-1C784F5A426D}" type="pres">
      <dgm:prSet presAssocID="{FDC89493-5D54-489B-959C-EB33373AEFBA}" presName="level2Shape" presStyleLbl="node2" presStyleIdx="3" presStyleCnt="4"/>
      <dgm:spPr/>
    </dgm:pt>
    <dgm:pt modelId="{8335431E-FF85-47EF-B6FA-43F2D3ED32D8}" type="pres">
      <dgm:prSet presAssocID="{FDC89493-5D54-489B-959C-EB33373AEFBA}" presName="hierChild3" presStyleCnt="0"/>
      <dgm:spPr/>
    </dgm:pt>
    <dgm:pt modelId="{F76E10E3-94FD-46B0-B944-89EA0973B75B}" type="pres">
      <dgm:prSet presAssocID="{AF84D34A-C70A-4E69-B78F-C6DF1A862F14}" presName="Name25" presStyleLbl="parChTrans1D3" presStyleIdx="3" presStyleCnt="5"/>
      <dgm:spPr/>
    </dgm:pt>
    <dgm:pt modelId="{EF363249-D488-49D4-A48F-402290FBEDB3}" type="pres">
      <dgm:prSet presAssocID="{AF84D34A-C70A-4E69-B78F-C6DF1A862F14}" presName="connTx" presStyleLbl="parChTrans1D3" presStyleIdx="3" presStyleCnt="5"/>
      <dgm:spPr/>
    </dgm:pt>
    <dgm:pt modelId="{5608DA9E-DB94-49BC-A64C-8B819AC6A10C}" type="pres">
      <dgm:prSet presAssocID="{A170F276-1B00-413E-BD38-3F789AB1AFA4}" presName="Name30" presStyleCnt="0"/>
      <dgm:spPr/>
    </dgm:pt>
    <dgm:pt modelId="{F492B408-2204-4FE7-989B-F72457FD12F2}" type="pres">
      <dgm:prSet presAssocID="{A170F276-1B00-413E-BD38-3F789AB1AFA4}" presName="level2Shape" presStyleLbl="node3" presStyleIdx="3" presStyleCnt="5"/>
      <dgm:spPr/>
    </dgm:pt>
    <dgm:pt modelId="{E365BB3B-8C3F-4DBB-A53D-F2C79C8D8488}" type="pres">
      <dgm:prSet presAssocID="{A170F276-1B00-413E-BD38-3F789AB1AFA4}" presName="hierChild3" presStyleCnt="0"/>
      <dgm:spPr/>
    </dgm:pt>
    <dgm:pt modelId="{9594EAA6-4D2A-439D-9C14-8E51305313E0}" type="pres">
      <dgm:prSet presAssocID="{0C24A2BD-CBE8-4EE7-8A4E-92852F5DC57F}" presName="Name25" presStyleLbl="parChTrans1D4" presStyleIdx="9" presStyleCnt="15"/>
      <dgm:spPr/>
    </dgm:pt>
    <dgm:pt modelId="{D9BD9F96-76B1-47A9-A0D3-D265ED4D620F}" type="pres">
      <dgm:prSet presAssocID="{0C24A2BD-CBE8-4EE7-8A4E-92852F5DC57F}" presName="connTx" presStyleLbl="parChTrans1D4" presStyleIdx="9" presStyleCnt="15"/>
      <dgm:spPr/>
    </dgm:pt>
    <dgm:pt modelId="{11EFD172-C1CA-4C10-BCF8-D73F4CC1A3C2}" type="pres">
      <dgm:prSet presAssocID="{BCDD44C8-DCE3-4542-AEA0-B07E7B1670D1}" presName="Name30" presStyleCnt="0"/>
      <dgm:spPr/>
    </dgm:pt>
    <dgm:pt modelId="{0582157C-EA71-4EBB-BE21-9AE3A4F74D32}" type="pres">
      <dgm:prSet presAssocID="{BCDD44C8-DCE3-4542-AEA0-B07E7B1670D1}" presName="level2Shape" presStyleLbl="node4" presStyleIdx="9" presStyleCnt="15"/>
      <dgm:spPr/>
    </dgm:pt>
    <dgm:pt modelId="{7C97E1EA-18FE-4736-8A34-5534DA251524}" type="pres">
      <dgm:prSet presAssocID="{BCDD44C8-DCE3-4542-AEA0-B07E7B1670D1}" presName="hierChild3" presStyleCnt="0"/>
      <dgm:spPr/>
    </dgm:pt>
    <dgm:pt modelId="{261F3466-0B20-4B88-8969-830EC4315509}" type="pres">
      <dgm:prSet presAssocID="{5340A7FC-AE16-4C6D-BC43-4C98F001652D}" presName="Name25" presStyleLbl="parChTrans1D4" presStyleIdx="10" presStyleCnt="15"/>
      <dgm:spPr/>
    </dgm:pt>
    <dgm:pt modelId="{ADBA6A47-4D2D-4949-B5E4-F94AF634C8F7}" type="pres">
      <dgm:prSet presAssocID="{5340A7FC-AE16-4C6D-BC43-4C98F001652D}" presName="connTx" presStyleLbl="parChTrans1D4" presStyleIdx="10" presStyleCnt="15"/>
      <dgm:spPr/>
    </dgm:pt>
    <dgm:pt modelId="{978A018A-DB42-4EBB-9DB0-E1AA58F9D3A6}" type="pres">
      <dgm:prSet presAssocID="{09314E72-A1DD-43E5-8FE4-7A4890F54175}" presName="Name30" presStyleCnt="0"/>
      <dgm:spPr/>
    </dgm:pt>
    <dgm:pt modelId="{D648F76E-9EC7-4B25-A505-095AD4D3BA0B}" type="pres">
      <dgm:prSet presAssocID="{09314E72-A1DD-43E5-8FE4-7A4890F54175}" presName="level2Shape" presStyleLbl="node4" presStyleIdx="10" presStyleCnt="15"/>
      <dgm:spPr/>
    </dgm:pt>
    <dgm:pt modelId="{EEF53486-A24A-4FC1-AEEA-2FDA472E5273}" type="pres">
      <dgm:prSet presAssocID="{09314E72-A1DD-43E5-8FE4-7A4890F54175}" presName="hierChild3" presStyleCnt="0"/>
      <dgm:spPr/>
    </dgm:pt>
    <dgm:pt modelId="{BD93E353-7491-4DAB-81B3-ABE1E32BF6BD}" type="pres">
      <dgm:prSet presAssocID="{73078F09-EA96-485E-98A7-F192D3CD098C}" presName="Name25" presStyleLbl="parChTrans1D3" presStyleIdx="4" presStyleCnt="5"/>
      <dgm:spPr/>
    </dgm:pt>
    <dgm:pt modelId="{84A3FA08-CBD6-47E1-B837-422559679B83}" type="pres">
      <dgm:prSet presAssocID="{73078F09-EA96-485E-98A7-F192D3CD098C}" presName="connTx" presStyleLbl="parChTrans1D3" presStyleIdx="4" presStyleCnt="5"/>
      <dgm:spPr/>
    </dgm:pt>
    <dgm:pt modelId="{9B367E51-0BA7-43CA-AD66-07A8825B4AF4}" type="pres">
      <dgm:prSet presAssocID="{C1987750-FC46-4D5C-AD9A-2E28D236E48E}" presName="Name30" presStyleCnt="0"/>
      <dgm:spPr/>
    </dgm:pt>
    <dgm:pt modelId="{5AB56025-F8D7-471B-824A-7E4169A997B7}" type="pres">
      <dgm:prSet presAssocID="{C1987750-FC46-4D5C-AD9A-2E28D236E48E}" presName="level2Shape" presStyleLbl="node3" presStyleIdx="4" presStyleCnt="5"/>
      <dgm:spPr/>
    </dgm:pt>
    <dgm:pt modelId="{11374053-CCBB-4FC4-9C35-0E4AD06E3E96}" type="pres">
      <dgm:prSet presAssocID="{C1987750-FC46-4D5C-AD9A-2E28D236E48E}" presName="hierChild3" presStyleCnt="0"/>
      <dgm:spPr/>
    </dgm:pt>
    <dgm:pt modelId="{5C5D1DDC-E658-47A2-9811-98E9874E3486}" type="pres">
      <dgm:prSet presAssocID="{B163D947-2A0B-4C5C-874E-22B9F4DE98CE}" presName="Name25" presStyleLbl="parChTrans1D4" presStyleIdx="11" presStyleCnt="15"/>
      <dgm:spPr/>
    </dgm:pt>
    <dgm:pt modelId="{EDC316DC-E3DA-4E2F-86A1-29989FAD3BF3}" type="pres">
      <dgm:prSet presAssocID="{B163D947-2A0B-4C5C-874E-22B9F4DE98CE}" presName="connTx" presStyleLbl="parChTrans1D4" presStyleIdx="11" presStyleCnt="15"/>
      <dgm:spPr/>
    </dgm:pt>
    <dgm:pt modelId="{07DD3511-ADA8-4C9B-A99C-8D3F83038E57}" type="pres">
      <dgm:prSet presAssocID="{CC8B4B1A-8BDD-4780-9E57-64E62D9DA2D0}" presName="Name30" presStyleCnt="0"/>
      <dgm:spPr/>
    </dgm:pt>
    <dgm:pt modelId="{DE227C86-4AF9-47D8-AB37-30102A91C9C3}" type="pres">
      <dgm:prSet presAssocID="{CC8B4B1A-8BDD-4780-9E57-64E62D9DA2D0}" presName="level2Shape" presStyleLbl="node4" presStyleIdx="11" presStyleCnt="15"/>
      <dgm:spPr/>
    </dgm:pt>
    <dgm:pt modelId="{5C29C543-09B9-4C4C-BD47-ACE70AC5DFC8}" type="pres">
      <dgm:prSet presAssocID="{CC8B4B1A-8BDD-4780-9E57-64E62D9DA2D0}" presName="hierChild3" presStyleCnt="0"/>
      <dgm:spPr/>
    </dgm:pt>
    <dgm:pt modelId="{94E98C49-2F72-4277-859A-0AF1FC53ADE6}" type="pres">
      <dgm:prSet presAssocID="{4B60CE2D-E2E4-4CC0-A222-20FB7359069E}" presName="Name25" presStyleLbl="parChTrans1D4" presStyleIdx="12" presStyleCnt="15"/>
      <dgm:spPr/>
    </dgm:pt>
    <dgm:pt modelId="{466ABEB3-970D-4578-921A-E140214F7A38}" type="pres">
      <dgm:prSet presAssocID="{4B60CE2D-E2E4-4CC0-A222-20FB7359069E}" presName="connTx" presStyleLbl="parChTrans1D4" presStyleIdx="12" presStyleCnt="15"/>
      <dgm:spPr/>
    </dgm:pt>
    <dgm:pt modelId="{7048A485-5973-4BD3-AB9F-5BE5A53E8355}" type="pres">
      <dgm:prSet presAssocID="{52F9950E-7FEB-49C2-920D-0A7B469A7A09}" presName="Name30" presStyleCnt="0"/>
      <dgm:spPr/>
    </dgm:pt>
    <dgm:pt modelId="{443F8076-5A62-4FF9-A439-B6A3CDDC4CBF}" type="pres">
      <dgm:prSet presAssocID="{52F9950E-7FEB-49C2-920D-0A7B469A7A09}" presName="level2Shape" presStyleLbl="node4" presStyleIdx="12" presStyleCnt="15"/>
      <dgm:spPr/>
    </dgm:pt>
    <dgm:pt modelId="{A54EF906-7542-4C41-89B9-D4D53F6F341F}" type="pres">
      <dgm:prSet presAssocID="{52F9950E-7FEB-49C2-920D-0A7B469A7A09}" presName="hierChild3" presStyleCnt="0"/>
      <dgm:spPr/>
    </dgm:pt>
    <dgm:pt modelId="{74278997-307B-4D88-8B0A-1201357E12CB}" type="pres">
      <dgm:prSet presAssocID="{DFFF645D-BE1F-487D-9888-F7A98FFF3220}" presName="Name25" presStyleLbl="parChTrans1D4" presStyleIdx="13" presStyleCnt="15"/>
      <dgm:spPr/>
    </dgm:pt>
    <dgm:pt modelId="{CA6FE21E-2CE3-4C0E-9962-75AFFA635195}" type="pres">
      <dgm:prSet presAssocID="{DFFF645D-BE1F-487D-9888-F7A98FFF3220}" presName="connTx" presStyleLbl="parChTrans1D4" presStyleIdx="13" presStyleCnt="15"/>
      <dgm:spPr/>
    </dgm:pt>
    <dgm:pt modelId="{99AD79F2-F8F4-4688-8729-D8168BFEA837}" type="pres">
      <dgm:prSet presAssocID="{80393EF9-5AF3-4B38-89A3-E3D1389942D4}" presName="Name30" presStyleCnt="0"/>
      <dgm:spPr/>
    </dgm:pt>
    <dgm:pt modelId="{5FF7B362-7186-4147-8286-73F6426A9166}" type="pres">
      <dgm:prSet presAssocID="{80393EF9-5AF3-4B38-89A3-E3D1389942D4}" presName="level2Shape" presStyleLbl="node4" presStyleIdx="13" presStyleCnt="15"/>
      <dgm:spPr/>
    </dgm:pt>
    <dgm:pt modelId="{A342A86C-2FA5-4F0F-A69A-A4FDD74DF41B}" type="pres">
      <dgm:prSet presAssocID="{80393EF9-5AF3-4B38-89A3-E3D1389942D4}" presName="hierChild3" presStyleCnt="0"/>
      <dgm:spPr/>
    </dgm:pt>
    <dgm:pt modelId="{9F17A2A0-27C7-48DB-B355-5BAF3A663473}" type="pres">
      <dgm:prSet presAssocID="{D6063E61-D9C6-4C72-AB73-0A5FBAD7379F}" presName="Name25" presStyleLbl="parChTrans1D4" presStyleIdx="14" presStyleCnt="15"/>
      <dgm:spPr/>
    </dgm:pt>
    <dgm:pt modelId="{E3A3A20A-5527-4ECD-B7F3-7F1D27DF170C}" type="pres">
      <dgm:prSet presAssocID="{D6063E61-D9C6-4C72-AB73-0A5FBAD7379F}" presName="connTx" presStyleLbl="parChTrans1D4" presStyleIdx="14" presStyleCnt="15"/>
      <dgm:spPr/>
    </dgm:pt>
    <dgm:pt modelId="{F83E2ACD-47CD-42AB-93E7-F1B24AC70513}" type="pres">
      <dgm:prSet presAssocID="{097D979F-B3DC-41A9-9B9F-5F5AF0386138}" presName="Name30" presStyleCnt="0"/>
      <dgm:spPr/>
    </dgm:pt>
    <dgm:pt modelId="{6CE73441-D967-47E5-B2A0-47EDAB88716F}" type="pres">
      <dgm:prSet presAssocID="{097D979F-B3DC-41A9-9B9F-5F5AF0386138}" presName="level2Shape" presStyleLbl="node4" presStyleIdx="14" presStyleCnt="15"/>
      <dgm:spPr/>
    </dgm:pt>
    <dgm:pt modelId="{2AA8DBFE-4045-4557-A378-982D584CC3A1}" type="pres">
      <dgm:prSet presAssocID="{097D979F-B3DC-41A9-9B9F-5F5AF0386138}" presName="hierChild3" presStyleCnt="0"/>
      <dgm:spPr/>
    </dgm:pt>
    <dgm:pt modelId="{4D02AE1A-5803-4E58-A2D0-0CA442B7AE73}" type="pres">
      <dgm:prSet presAssocID="{0CFC4C3E-563C-43FD-9AE1-FA7A2F7AEAD3}" presName="bgShapesFlow" presStyleCnt="0"/>
      <dgm:spPr/>
    </dgm:pt>
    <dgm:pt modelId="{3C5E9C95-81B8-45F7-8A8F-D748D55CAF8C}" type="pres">
      <dgm:prSet presAssocID="{DEF9A089-4B72-4D00-B282-504FCE396128}" presName="rectComp" presStyleCnt="0"/>
      <dgm:spPr/>
    </dgm:pt>
    <dgm:pt modelId="{B0703BA6-088C-468E-AAAB-81DD7B5998D5}" type="pres">
      <dgm:prSet presAssocID="{DEF9A089-4B72-4D00-B282-504FCE396128}" presName="bgRect" presStyleLbl="bgShp" presStyleIdx="0" presStyleCnt="4" custScaleY="78617" custLinFactNeighborY="9069"/>
      <dgm:spPr/>
    </dgm:pt>
    <dgm:pt modelId="{7147D44E-FA29-429B-9C2B-7054C9DD1B9B}" type="pres">
      <dgm:prSet presAssocID="{DEF9A089-4B72-4D00-B282-504FCE396128}" presName="bgRectTx" presStyleLbl="bgShp" presStyleIdx="0" presStyleCnt="4">
        <dgm:presLayoutVars>
          <dgm:bulletEnabled val="1"/>
        </dgm:presLayoutVars>
      </dgm:prSet>
      <dgm:spPr/>
    </dgm:pt>
    <dgm:pt modelId="{6535D898-07FB-4E2A-81EF-A47B5D1ED922}" type="pres">
      <dgm:prSet presAssocID="{DEF9A089-4B72-4D00-B282-504FCE396128}" presName="spComp" presStyleCnt="0"/>
      <dgm:spPr/>
    </dgm:pt>
    <dgm:pt modelId="{9289342B-BC58-41AE-8672-C8500F042F86}" type="pres">
      <dgm:prSet presAssocID="{DEF9A089-4B72-4D00-B282-504FCE396128}" presName="hSp" presStyleCnt="0"/>
      <dgm:spPr/>
    </dgm:pt>
    <dgm:pt modelId="{A1694873-08F8-49AC-A735-6AFCB915B86F}" type="pres">
      <dgm:prSet presAssocID="{B1BF510F-4765-49F3-8985-DA0D80DE27BC}" presName="rectComp" presStyleCnt="0"/>
      <dgm:spPr/>
    </dgm:pt>
    <dgm:pt modelId="{5D4CD42C-DA53-4648-ACE9-38AAA15057D8}" type="pres">
      <dgm:prSet presAssocID="{B1BF510F-4765-49F3-8985-DA0D80DE27BC}" presName="bgRect" presStyleLbl="bgShp" presStyleIdx="1" presStyleCnt="4" custScaleY="78617" custLinFactNeighborY="9069"/>
      <dgm:spPr/>
    </dgm:pt>
    <dgm:pt modelId="{2CA3CA3C-A414-453D-9074-8BBA8B2B4D80}" type="pres">
      <dgm:prSet presAssocID="{B1BF510F-4765-49F3-8985-DA0D80DE27BC}" presName="bgRectTx" presStyleLbl="bgShp" presStyleIdx="1" presStyleCnt="4">
        <dgm:presLayoutVars>
          <dgm:bulletEnabled val="1"/>
        </dgm:presLayoutVars>
      </dgm:prSet>
      <dgm:spPr/>
    </dgm:pt>
    <dgm:pt modelId="{B6116C9C-D393-4E13-9759-BCD5045A28DE}" type="pres">
      <dgm:prSet presAssocID="{B1BF510F-4765-49F3-8985-DA0D80DE27BC}" presName="spComp" presStyleCnt="0"/>
      <dgm:spPr/>
    </dgm:pt>
    <dgm:pt modelId="{820EC402-449E-4805-8E50-9A60FE04F466}" type="pres">
      <dgm:prSet presAssocID="{B1BF510F-4765-49F3-8985-DA0D80DE27BC}" presName="hSp" presStyleCnt="0"/>
      <dgm:spPr/>
    </dgm:pt>
    <dgm:pt modelId="{659BB707-9C78-4956-B23A-0E8CAD3FE6DC}" type="pres">
      <dgm:prSet presAssocID="{8DA447E2-D4A7-4083-BC43-0FC0724264BF}" presName="rectComp" presStyleCnt="0"/>
      <dgm:spPr/>
    </dgm:pt>
    <dgm:pt modelId="{789C9622-AF5D-4CB8-9C85-E685C3B2ABE8}" type="pres">
      <dgm:prSet presAssocID="{8DA447E2-D4A7-4083-BC43-0FC0724264BF}" presName="bgRect" presStyleLbl="bgShp" presStyleIdx="2" presStyleCnt="4" custScaleY="78617" custLinFactNeighborY="9069"/>
      <dgm:spPr/>
    </dgm:pt>
    <dgm:pt modelId="{190DF7F7-BDAB-4B4B-8F24-F6807CB83233}" type="pres">
      <dgm:prSet presAssocID="{8DA447E2-D4A7-4083-BC43-0FC0724264BF}" presName="bgRectTx" presStyleLbl="bgShp" presStyleIdx="2" presStyleCnt="4">
        <dgm:presLayoutVars>
          <dgm:bulletEnabled val="1"/>
        </dgm:presLayoutVars>
      </dgm:prSet>
      <dgm:spPr/>
    </dgm:pt>
    <dgm:pt modelId="{71B25DC9-A68E-4D39-AAC5-7DF925AB7C74}" type="pres">
      <dgm:prSet presAssocID="{8DA447E2-D4A7-4083-BC43-0FC0724264BF}" presName="spComp" presStyleCnt="0"/>
      <dgm:spPr/>
    </dgm:pt>
    <dgm:pt modelId="{63196C6F-7A66-45E3-9078-9945CCBAD1D6}" type="pres">
      <dgm:prSet presAssocID="{8DA447E2-D4A7-4083-BC43-0FC0724264BF}" presName="hSp" presStyleCnt="0"/>
      <dgm:spPr/>
    </dgm:pt>
    <dgm:pt modelId="{01CF36EC-F449-4772-9A46-A8CEBBA70FA9}" type="pres">
      <dgm:prSet presAssocID="{0E25D6E0-A02F-4047-A3A5-BBEAE828F036}" presName="rectComp" presStyleCnt="0"/>
      <dgm:spPr/>
    </dgm:pt>
    <dgm:pt modelId="{6DFB3D69-E415-449F-8F25-472A810F8B60}" type="pres">
      <dgm:prSet presAssocID="{0E25D6E0-A02F-4047-A3A5-BBEAE828F036}" presName="bgRect" presStyleLbl="bgShp" presStyleIdx="3" presStyleCnt="4" custScaleX="222655" custScaleY="78617" custLinFactNeighborX="-796" custLinFactNeighborY="9069"/>
      <dgm:spPr/>
    </dgm:pt>
    <dgm:pt modelId="{A500CCDF-FC22-4485-8AC3-AA79A4106324}" type="pres">
      <dgm:prSet presAssocID="{0E25D6E0-A02F-4047-A3A5-BBEAE828F036}" presName="bgRectTx" presStyleLbl="bgShp" presStyleIdx="3" presStyleCnt="4">
        <dgm:presLayoutVars>
          <dgm:bulletEnabled val="1"/>
        </dgm:presLayoutVars>
      </dgm:prSet>
      <dgm:spPr/>
    </dgm:pt>
  </dgm:ptLst>
  <dgm:cxnLst>
    <dgm:cxn modelId="{43502DB3-DBC4-4CC4-A719-4BD85F669539}" srcId="{CCEE0D6E-8B7E-4E34-8751-E0E83D659F97}" destId="{B497705C-1E1F-43D7-9AA6-24901A3CBB53}" srcOrd="0" destOrd="0" parTransId="{1D56EF7E-BBBB-40C4-83FF-E4F07748B3C8}" sibTransId="{8A60943F-7137-4881-A5EA-0FAF6DD654F8}"/>
    <dgm:cxn modelId="{7891A92C-44B4-4B88-BCA1-B45C9CE1E7AD}" type="presOf" srcId="{F21EBF30-F7CE-4F76-8864-F97DFAAD1D44}" destId="{CAE0AEFA-D996-4154-B3EE-98B7FF59B2AA}" srcOrd="1" destOrd="0" presId="urn:microsoft.com/office/officeart/2005/8/layout/hierarchy5"/>
    <dgm:cxn modelId="{10C10050-16B3-4533-9533-6A7A8A7EE88F}" type="presOf" srcId="{4B60CE2D-E2E4-4CC0-A222-20FB7359069E}" destId="{466ABEB3-970D-4578-921A-E140214F7A38}" srcOrd="1" destOrd="0" presId="urn:microsoft.com/office/officeart/2005/8/layout/hierarchy5"/>
    <dgm:cxn modelId="{52377E38-B77D-48A4-843C-5AF1E0B39CE0}" type="presOf" srcId="{80393EF9-5AF3-4B38-89A3-E3D1389942D4}" destId="{5FF7B362-7186-4147-8286-73F6426A9166}" srcOrd="0" destOrd="0" presId="urn:microsoft.com/office/officeart/2005/8/layout/hierarchy5"/>
    <dgm:cxn modelId="{AE266063-D6CF-4448-98BB-FF4B990C9AB5}" srcId="{F2317234-7FE1-4F26-BC5B-1B9095B87802}" destId="{A054DDE9-77E9-4936-8677-75C5FD38250D}" srcOrd="0" destOrd="0" parTransId="{3882A210-C23B-4091-A5F9-5D4C6AB31B12}" sibTransId="{5F40FA55-B58B-4D79-9AF7-5FFD60D62DE8}"/>
    <dgm:cxn modelId="{EB012A3C-CD4A-4AB0-AE10-C0559EE29960}" type="presOf" srcId="{B8E69EE0-B2F3-4DBB-971E-4293CEC04340}" destId="{B097283D-3485-4DB8-A550-0F7D559B1A63}" srcOrd="0" destOrd="0" presId="urn:microsoft.com/office/officeart/2005/8/layout/hierarchy5"/>
    <dgm:cxn modelId="{1360D383-8A54-4B59-A6C1-8FAC9604B809}" type="presOf" srcId="{A054DDE9-77E9-4936-8677-75C5FD38250D}" destId="{9F96C33E-0E53-490A-9831-2338A541078E}" srcOrd="0" destOrd="0" presId="urn:microsoft.com/office/officeart/2005/8/layout/hierarchy5"/>
    <dgm:cxn modelId="{876CC829-7EB3-429A-BCC8-7CA6460D81D0}" type="presOf" srcId="{D4E79425-03FC-4D5A-A0C0-E07DC4CFA74A}" destId="{232D5CF4-2FD4-4333-8FF9-B46F9F2BB9C5}" srcOrd="0" destOrd="0" presId="urn:microsoft.com/office/officeart/2005/8/layout/hierarchy5"/>
    <dgm:cxn modelId="{7CD19631-BB65-4F9B-AF99-935663AD6D11}" srcId="{F2317234-7FE1-4F26-BC5B-1B9095B87802}" destId="{127C7CD2-0AB9-4DEA-A99C-B17454FB4A88}" srcOrd="2" destOrd="0" parTransId="{B7275370-F193-44D0-AF69-7333238C217C}" sibTransId="{F735B83A-4E62-46A4-8F09-DB7FC98A31BD}"/>
    <dgm:cxn modelId="{C12C56A3-C8E1-4174-92F1-14F9B4C670CA}" srcId="{CCEE0D6E-8B7E-4E34-8751-E0E83D659F97}" destId="{E784C327-9B64-4DA3-B081-140F401F446D}" srcOrd="1" destOrd="0" parTransId="{04A5D1D1-0DDE-46E1-9225-814FD0BD82D7}" sibTransId="{BAADB0FF-CB6C-4A3A-947A-6A891884B9D6}"/>
    <dgm:cxn modelId="{2F65C1A9-7D6B-4D94-9430-E87FE76D75B3}" type="presOf" srcId="{5858B89A-9A7B-4E21-80C2-2AE5FD664BD9}" destId="{5CFDF522-3F3D-4705-9218-1DEE6F382ED5}" srcOrd="1" destOrd="0" presId="urn:microsoft.com/office/officeart/2005/8/layout/hierarchy5"/>
    <dgm:cxn modelId="{E0C29276-C047-4A6F-977D-EE1ADAE7AF5B}" type="presOf" srcId="{8D69E360-6192-4B38-83D1-7B2F0EFF3B59}" destId="{C9DDE72E-709C-4B03-99BD-EFC735D023D6}" srcOrd="0" destOrd="0" presId="urn:microsoft.com/office/officeart/2005/8/layout/hierarchy5"/>
    <dgm:cxn modelId="{B1E0EFA3-B262-49A5-B276-7D17CC27E24E}" srcId="{A170F276-1B00-413E-BD38-3F789AB1AFA4}" destId="{BCDD44C8-DCE3-4542-AEA0-B07E7B1670D1}" srcOrd="0" destOrd="0" parTransId="{0C24A2BD-CBE8-4EE7-8A4E-92852F5DC57F}" sibTransId="{63E50B98-A7D5-4499-8288-DA657BB47356}"/>
    <dgm:cxn modelId="{DF02DD88-87CA-4F65-A6CD-C5979A664603}" type="presOf" srcId="{CCEE0D6E-8B7E-4E34-8751-E0E83D659F97}" destId="{8504D0CC-E783-4035-909F-396BA64AFF0E}" srcOrd="0" destOrd="0" presId="urn:microsoft.com/office/officeart/2005/8/layout/hierarchy5"/>
    <dgm:cxn modelId="{C4604DE9-B35E-480C-B0EB-16A030D649D0}" type="presOf" srcId="{3882A210-C23B-4091-A5F9-5D4C6AB31B12}" destId="{36D1C048-3789-4BA2-960B-658D0D09E95A}" srcOrd="1" destOrd="0" presId="urn:microsoft.com/office/officeart/2005/8/layout/hierarchy5"/>
    <dgm:cxn modelId="{80000D99-D269-4363-806C-5DADC537A6C2}" type="presOf" srcId="{0C24A2BD-CBE8-4EE7-8A4E-92852F5DC57F}" destId="{9594EAA6-4D2A-439D-9C14-8E51305313E0}" srcOrd="0" destOrd="0" presId="urn:microsoft.com/office/officeart/2005/8/layout/hierarchy5"/>
    <dgm:cxn modelId="{B8311955-08E4-4BBC-917E-86E43A5F5BD4}" type="presOf" srcId="{7C99DF5C-DB07-4940-86B4-21B53C2CA601}" destId="{9C363928-ECE6-4D3E-AE4E-BB30E5D6D25B}" srcOrd="0" destOrd="0" presId="urn:microsoft.com/office/officeart/2005/8/layout/hierarchy5"/>
    <dgm:cxn modelId="{65875C9F-190D-444E-B03F-7F949897FEF8}" srcId="{70D222F0-0F79-4524-945A-66F45D34BDF7}" destId="{D4E79425-03FC-4D5A-A0C0-E07DC4CFA74A}" srcOrd="1" destOrd="0" parTransId="{BFAE7EF1-0BED-4C08-B28B-D4BA591B1BBB}" sibTransId="{F9B26ADC-0E02-41E5-8785-EB99C05AB395}"/>
    <dgm:cxn modelId="{B8783B88-4CB7-4035-8E52-CF701417DBE2}" type="presOf" srcId="{C4E81214-A172-4CBB-9378-B7FBB68E82FA}" destId="{E14A428A-9748-4F3C-9B14-347C6B9EBAF6}" srcOrd="1" destOrd="0" presId="urn:microsoft.com/office/officeart/2005/8/layout/hierarchy5"/>
    <dgm:cxn modelId="{3BAF059B-C7DB-4137-BDB4-2A78FB9B047C}" type="presOf" srcId="{A940A2A8-7C6E-4BF8-8638-8EC80A550EB1}" destId="{BA1E771F-9798-4798-8C6D-4B0E4F239292}" srcOrd="0" destOrd="0" presId="urn:microsoft.com/office/officeart/2005/8/layout/hierarchy5"/>
    <dgm:cxn modelId="{5831B12F-00D8-4F2F-B727-925C8ECC399A}" type="presOf" srcId="{8D69E360-6192-4B38-83D1-7B2F0EFF3B59}" destId="{23A781D6-07FD-4356-A6A5-F9B4B8AFB0DC}" srcOrd="1" destOrd="0" presId="urn:microsoft.com/office/officeart/2005/8/layout/hierarchy5"/>
    <dgm:cxn modelId="{B94C3A39-5A4E-4CBF-A12E-B8B19399DE1B}" type="presOf" srcId="{BFAE7EF1-0BED-4C08-B28B-D4BA591B1BBB}" destId="{B39D2EB4-F0D1-4BFB-B7AF-1AADCDCC1511}" srcOrd="0" destOrd="0" presId="urn:microsoft.com/office/officeart/2005/8/layout/hierarchy5"/>
    <dgm:cxn modelId="{AAFE3E8F-45CA-4000-B362-52BE40DA5077}" type="presOf" srcId="{BF3DF75C-DEC7-4DA0-A6A0-E9F12898F856}" destId="{63ABD2A7-8C72-475C-890B-0DABD5957D84}" srcOrd="0" destOrd="0" presId="urn:microsoft.com/office/officeart/2005/8/layout/hierarchy5"/>
    <dgm:cxn modelId="{548DBEAB-0C26-4D92-98CA-C8EA87F878F7}" srcId="{70D222F0-0F79-4524-945A-66F45D34BDF7}" destId="{B52B25DA-8077-4F9D-A534-CA8522FDBEA4}" srcOrd="2" destOrd="0" parTransId="{BF3DF75C-DEC7-4DA0-A6A0-E9F12898F856}" sibTransId="{C3D0B00D-6EBF-4BF3-BA0D-10B703FD40DA}"/>
    <dgm:cxn modelId="{E559125B-691A-425A-BEFB-BBDADC493FF5}" type="presOf" srcId="{D6063E61-D9C6-4C72-AB73-0A5FBAD7379F}" destId="{9F17A2A0-27C7-48DB-B355-5BAF3A663473}" srcOrd="0" destOrd="0" presId="urn:microsoft.com/office/officeart/2005/8/layout/hierarchy5"/>
    <dgm:cxn modelId="{766C6439-B827-41E4-83FC-382A2CC89A8A}" srcId="{A054DDE9-77E9-4936-8677-75C5FD38250D}" destId="{7D44F220-1E5A-472F-80BB-1BA02FC7B696}" srcOrd="0" destOrd="0" parTransId="{0863AF3D-8D91-4D0F-B16E-BB50453A4D1D}" sibTransId="{48502D80-5379-4569-A7D7-08FAFCC9056C}"/>
    <dgm:cxn modelId="{6D893014-819A-4BE7-BC06-3A3BD6242301}" type="presOf" srcId="{AF84D34A-C70A-4E69-B78F-C6DF1A862F14}" destId="{F76E10E3-94FD-46B0-B944-89EA0973B75B}" srcOrd="0" destOrd="0" presId="urn:microsoft.com/office/officeart/2005/8/layout/hierarchy5"/>
    <dgm:cxn modelId="{470C9815-F710-4C8E-B88E-97CA70E6E6BB}" srcId="{7D44F220-1E5A-472F-80BB-1BA02FC7B696}" destId="{CCEE0D6E-8B7E-4E34-8751-E0E83D659F97}" srcOrd="0" destOrd="0" parTransId="{8D69E360-6192-4B38-83D1-7B2F0EFF3B59}" sibTransId="{94C204A7-469D-4E51-937B-2ADCD61258A2}"/>
    <dgm:cxn modelId="{AAC77E2C-B8D2-45ED-8FAF-1F27995BCEB0}" srcId="{127C7CD2-0AB9-4DEA-A99C-B17454FB4A88}" destId="{AA4B3E60-B434-496A-B8B0-0495AA74BFF7}" srcOrd="0" destOrd="0" parTransId="{5858B89A-9A7B-4E21-80C2-2AE5FD664BD9}" sibTransId="{20315707-7426-456D-86AB-EF40DEF15C7F}"/>
    <dgm:cxn modelId="{7153E50A-A93B-49B4-A892-3B3E216776B0}" type="presOf" srcId="{0E25D6E0-A02F-4047-A3A5-BBEAE828F036}" destId="{6DFB3D69-E415-449F-8F25-472A810F8B60}" srcOrd="0" destOrd="0" presId="urn:microsoft.com/office/officeart/2005/8/layout/hierarchy5"/>
    <dgm:cxn modelId="{660741DF-A2C2-4CE6-9E0A-7514C1AF2712}" type="presOf" srcId="{3882A210-C23B-4091-A5F9-5D4C6AB31B12}" destId="{B052204F-C1D0-46B4-9815-0018C3015B1F}" srcOrd="0" destOrd="0" presId="urn:microsoft.com/office/officeart/2005/8/layout/hierarchy5"/>
    <dgm:cxn modelId="{66436CA4-D856-4391-8785-94D8D9609E40}" type="presOf" srcId="{5858B89A-9A7B-4E21-80C2-2AE5FD664BD9}" destId="{99AE109D-F633-45EB-A9EA-762A0600B312}" srcOrd="0" destOrd="0" presId="urn:microsoft.com/office/officeart/2005/8/layout/hierarchy5"/>
    <dgm:cxn modelId="{DA997829-7FDA-4D3A-AD78-E2E97480E060}" srcId="{FDC89493-5D54-489B-959C-EB33373AEFBA}" destId="{C1987750-FC46-4D5C-AD9A-2E28D236E48E}" srcOrd="1" destOrd="0" parTransId="{73078F09-EA96-485E-98A7-F192D3CD098C}" sibTransId="{96091C69-4024-4204-856C-275F9677C07F}"/>
    <dgm:cxn modelId="{90BDA052-D025-43D5-8199-CE86453E9F75}" type="presOf" srcId="{D6063E61-D9C6-4C72-AB73-0A5FBAD7379F}" destId="{E3A3A20A-5527-4ECD-B7F3-7F1D27DF170C}" srcOrd="1" destOrd="0" presId="urn:microsoft.com/office/officeart/2005/8/layout/hierarchy5"/>
    <dgm:cxn modelId="{4937047C-4F26-4EFD-ADCA-D47EB62D22E4}" type="presOf" srcId="{B163D947-2A0B-4C5C-874E-22B9F4DE98CE}" destId="{EDC316DC-E3DA-4E2F-86A1-29989FAD3BF3}" srcOrd="1" destOrd="0" presId="urn:microsoft.com/office/officeart/2005/8/layout/hierarchy5"/>
    <dgm:cxn modelId="{8D8475F3-732E-4799-B344-2473C6670B09}" type="presOf" srcId="{BF3DF75C-DEC7-4DA0-A6A0-E9F12898F856}" destId="{2D4B7727-2DF0-489F-ACF3-A796A2C6F569}" srcOrd="1" destOrd="0" presId="urn:microsoft.com/office/officeart/2005/8/layout/hierarchy5"/>
    <dgm:cxn modelId="{D8994CCA-2F8D-4100-8990-D1D6EC6813F6}" srcId="{CC8B4B1A-8BDD-4780-9E57-64E62D9DA2D0}" destId="{097D979F-B3DC-41A9-9B9F-5F5AF0386138}" srcOrd="2" destOrd="0" parTransId="{D6063E61-D9C6-4C72-AB73-0A5FBAD7379F}" sibTransId="{FFCB7A0B-3EC9-432E-BD28-F63E1E8CDE0E}"/>
    <dgm:cxn modelId="{D5F23941-D5DE-468A-B4DF-722188AF4D4C}" type="presOf" srcId="{DEF9A089-4B72-4D00-B282-504FCE396128}" destId="{7147D44E-FA29-429B-9C2B-7054C9DD1B9B}" srcOrd="1" destOrd="0" presId="urn:microsoft.com/office/officeart/2005/8/layout/hierarchy5"/>
    <dgm:cxn modelId="{80A730D2-ED86-4FDA-B006-951676B247FD}" srcId="{70D222F0-0F79-4524-945A-66F45D34BDF7}" destId="{B8E69EE0-B2F3-4DBB-971E-4293CEC04340}" srcOrd="0" destOrd="0" parTransId="{C4E81214-A172-4CBB-9378-B7FBB68E82FA}" sibTransId="{58F3A79A-BF08-497C-AA61-064882A823D6}"/>
    <dgm:cxn modelId="{ABB76714-6886-43DA-8DA2-147A6EAD591D}" type="presOf" srcId="{127C7CD2-0AB9-4DEA-A99C-B17454FB4A88}" destId="{EC221184-88E6-4755-9677-C47643415CE4}" srcOrd="0" destOrd="0" presId="urn:microsoft.com/office/officeart/2005/8/layout/hierarchy5"/>
    <dgm:cxn modelId="{37CD0B3D-A96F-4D70-8E9A-B056E66F8622}" type="presOf" srcId="{F2317234-7FE1-4F26-BC5B-1B9095B87802}" destId="{A787086B-D95E-4B32-A8B3-71BCA0E6A245}" srcOrd="0" destOrd="0" presId="urn:microsoft.com/office/officeart/2005/8/layout/hierarchy5"/>
    <dgm:cxn modelId="{01A16B3E-8409-4A2B-859E-50BEDAE695E3}" type="presOf" srcId="{DFFF645D-BE1F-487D-9888-F7A98FFF3220}" destId="{74278997-307B-4D88-8B0A-1201357E12CB}" srcOrd="0" destOrd="0" presId="urn:microsoft.com/office/officeart/2005/8/layout/hierarchy5"/>
    <dgm:cxn modelId="{140B5515-DD11-4ECB-AE42-7A393784D082}" type="presOf" srcId="{A84596F2-E177-40CB-8E5A-4B18D8F4F9C5}" destId="{26844808-2F65-4086-BF80-BD529E257CF3}" srcOrd="0" destOrd="0" presId="urn:microsoft.com/office/officeart/2005/8/layout/hierarchy5"/>
    <dgm:cxn modelId="{8B4D3FD9-6BB9-4167-8BE6-462B174038C0}" type="presOf" srcId="{0863AF3D-8D91-4D0F-B16E-BB50453A4D1D}" destId="{898E9A52-A125-4D10-BA5C-F2701D1FB5E9}" srcOrd="1" destOrd="0" presId="urn:microsoft.com/office/officeart/2005/8/layout/hierarchy5"/>
    <dgm:cxn modelId="{DBEE99CF-9ED9-4922-8E6F-CB8CAA7F1B15}" type="presOf" srcId="{CC8B4B1A-8BDD-4780-9E57-64E62D9DA2D0}" destId="{DE227C86-4AF9-47D8-AB37-30102A91C9C3}" srcOrd="0" destOrd="0" presId="urn:microsoft.com/office/officeart/2005/8/layout/hierarchy5"/>
    <dgm:cxn modelId="{A1FC5966-169D-4DBB-B1B5-8E8EE46FACA8}" srcId="{AA4B3E60-B434-496A-B8B0-0495AA74BFF7}" destId="{B8A0CF91-9366-48C7-9BB0-BE46AB6F6818}" srcOrd="0" destOrd="0" parTransId="{273A468E-D1E9-450E-A181-7FB8FDCD4014}" sibTransId="{012CB367-817A-4456-8004-21C7B2BFF643}"/>
    <dgm:cxn modelId="{5E8EBA9D-7AE6-46C9-B3BB-6B59F5DD35FD}" type="presOf" srcId="{A940A2A8-7C6E-4BF8-8638-8EC80A550EB1}" destId="{90549F29-66B9-47C0-8EF0-B7500D4BEF2F}" srcOrd="1" destOrd="0" presId="urn:microsoft.com/office/officeart/2005/8/layout/hierarchy5"/>
    <dgm:cxn modelId="{54AD5A10-6D74-4849-8798-268C8906E99A}" type="presOf" srcId="{FDC89493-5D54-489B-959C-EB33373AEFBA}" destId="{B80CB1ED-2FF5-4473-9F73-1C784F5A426D}" srcOrd="0" destOrd="0" presId="urn:microsoft.com/office/officeart/2005/8/layout/hierarchy5"/>
    <dgm:cxn modelId="{98113948-CE71-4C62-B8CF-193E53F4B247}" srcId="{CC8B4B1A-8BDD-4780-9E57-64E62D9DA2D0}" destId="{52F9950E-7FEB-49C2-920D-0A7B469A7A09}" srcOrd="0" destOrd="0" parTransId="{4B60CE2D-E2E4-4CC0-A222-20FB7359069E}" sibTransId="{89638559-71A3-43B9-A9D3-A9365B260221}"/>
    <dgm:cxn modelId="{ADEAAE0A-FEE5-4F4E-A61E-94BF091DA508}" type="presOf" srcId="{097D979F-B3DC-41A9-9B9F-5F5AF0386138}" destId="{6CE73441-D967-47E5-B2A0-47EDAB88716F}" srcOrd="0" destOrd="0" presId="urn:microsoft.com/office/officeart/2005/8/layout/hierarchy5"/>
    <dgm:cxn modelId="{14F6578D-12ED-4BA2-953B-429D2BAFBA26}" type="presOf" srcId="{73078F09-EA96-485E-98A7-F192D3CD098C}" destId="{84A3FA08-CBD6-47E1-B837-422559679B83}" srcOrd="1" destOrd="0" presId="urn:microsoft.com/office/officeart/2005/8/layout/hierarchy5"/>
    <dgm:cxn modelId="{89DAF078-FE1A-47E7-8A5F-E9CA8D63EB59}" type="presOf" srcId="{273A468E-D1E9-450E-A181-7FB8FDCD4014}" destId="{49D05624-0BB9-407E-BAD7-99275D09F815}" srcOrd="1" destOrd="0" presId="urn:microsoft.com/office/officeart/2005/8/layout/hierarchy5"/>
    <dgm:cxn modelId="{F4A75192-158C-4B51-A17F-1678A99E6AEE}" type="presOf" srcId="{B163D947-2A0B-4C5C-874E-22B9F4DE98CE}" destId="{5C5D1DDC-E658-47A2-9811-98E9874E3486}" srcOrd="0" destOrd="0" presId="urn:microsoft.com/office/officeart/2005/8/layout/hierarchy5"/>
    <dgm:cxn modelId="{4A6012B7-D694-48B6-A7D0-6E11EA443B93}" type="presOf" srcId="{E784C327-9B64-4DA3-B081-140F401F446D}" destId="{46AEF1CE-C507-4F6A-A7BF-425D77E781FE}" srcOrd="0" destOrd="0" presId="urn:microsoft.com/office/officeart/2005/8/layout/hierarchy5"/>
    <dgm:cxn modelId="{EC3D5E07-44AB-450C-AE0B-0C4238FC7695}" srcId="{234E3804-8352-4FBF-BDD0-F51C40E5532B}" destId="{70D222F0-0F79-4524-945A-66F45D34BDF7}" srcOrd="0" destOrd="0" parTransId="{2A0ED27C-EFF6-4D57-96EE-04CEE0667A10}" sibTransId="{3C439396-8C17-4BD5-82FE-C52D21AF73EB}"/>
    <dgm:cxn modelId="{7A1BB341-C031-4D0F-BD2D-29636B1CA724}" type="presOf" srcId="{0863AF3D-8D91-4D0F-B16E-BB50453A4D1D}" destId="{4C521667-D86F-41AD-9A94-7A2B19A97D84}" srcOrd="0" destOrd="0" presId="urn:microsoft.com/office/officeart/2005/8/layout/hierarchy5"/>
    <dgm:cxn modelId="{89F28DCE-D6B6-4EBA-8741-BAD7314059F1}" type="presOf" srcId="{5340A7FC-AE16-4C6D-BC43-4C98F001652D}" destId="{261F3466-0B20-4B88-8969-830EC4315509}" srcOrd="0" destOrd="0" presId="urn:microsoft.com/office/officeart/2005/8/layout/hierarchy5"/>
    <dgm:cxn modelId="{11778610-B6E6-44F9-8353-ADA495080648}" type="presOf" srcId="{F21EBF30-F7CE-4F76-8864-F97DFAAD1D44}" destId="{F4710D75-71EB-4C5B-95E7-46C75430FEFE}" srcOrd="0" destOrd="0" presId="urn:microsoft.com/office/officeart/2005/8/layout/hierarchy5"/>
    <dgm:cxn modelId="{14FF2C29-9207-4080-B2BC-02596E1CBD17}" type="presOf" srcId="{B497705C-1E1F-43D7-9AA6-24901A3CBB53}" destId="{3A9DD9D9-F7FF-4FF7-BD35-C7ADE80D113D}" srcOrd="0" destOrd="0" presId="urn:microsoft.com/office/officeart/2005/8/layout/hierarchy5"/>
    <dgm:cxn modelId="{A34C8040-22E5-48F6-9587-A8CE0950E1D9}" type="presOf" srcId="{2A0ED27C-EFF6-4D57-96EE-04CEE0667A10}" destId="{75B14D3A-5FAB-4ADA-B651-6A75B83C86A0}" srcOrd="1" destOrd="0" presId="urn:microsoft.com/office/officeart/2005/8/layout/hierarchy5"/>
    <dgm:cxn modelId="{C2F8AD3A-019D-4458-8D6D-AA22290095A4}" type="presOf" srcId="{B7275370-F193-44D0-AF69-7333238C217C}" destId="{4455DD0C-3D4A-4FD5-BB2D-5A7ACB6ABB22}" srcOrd="1" destOrd="0" presId="urn:microsoft.com/office/officeart/2005/8/layout/hierarchy5"/>
    <dgm:cxn modelId="{881482C4-F392-4B97-B8F0-528B74A777FD}" type="presOf" srcId="{0C24A2BD-CBE8-4EE7-8A4E-92852F5DC57F}" destId="{D9BD9F96-76B1-47A9-A0D3-D265ED4D620F}" srcOrd="1" destOrd="0" presId="urn:microsoft.com/office/officeart/2005/8/layout/hierarchy5"/>
    <dgm:cxn modelId="{536EEAE8-BB68-4927-AEA7-3B0CC69B0DBB}" type="presOf" srcId="{70D222F0-0F79-4524-945A-66F45D34BDF7}" destId="{3ACBF439-F1EB-4F79-A73C-C90AD0E6330F}" srcOrd="0" destOrd="0" presId="urn:microsoft.com/office/officeart/2005/8/layout/hierarchy5"/>
    <dgm:cxn modelId="{E66DE099-4EF6-404C-AB83-29D8D9C4761A}" srcId="{0CFC4C3E-563C-43FD-9AE1-FA7A2F7AEAD3}" destId="{0E25D6E0-A02F-4047-A3A5-BBEAE828F036}" srcOrd="4" destOrd="0" parTransId="{11E1E007-4DD2-4500-B427-5636F0923ACB}" sibTransId="{608DA825-E7EB-456E-AF59-1AABD0D3185A}"/>
    <dgm:cxn modelId="{503EE1CE-B53A-4694-8BE2-F8F7CB9D2303}" srcId="{7C99DF5C-DB07-4940-86B4-21B53C2CA601}" destId="{234E3804-8352-4FBF-BDD0-F51C40E5532B}" srcOrd="0" destOrd="0" parTransId="{E0DA56E4-C043-4662-B209-27AEFE39A435}" sibTransId="{3099D5CF-35EE-4131-9EE8-C8809016B039}"/>
    <dgm:cxn modelId="{23FC6F0F-53AB-4A88-8AD8-44222A7FABCE}" type="presOf" srcId="{E0DA56E4-C043-4662-B209-27AEFE39A435}" destId="{1C1DDBFE-C794-4434-9A51-A93C1E7EF6FB}" srcOrd="0" destOrd="0" presId="urn:microsoft.com/office/officeart/2005/8/layout/hierarchy5"/>
    <dgm:cxn modelId="{E82168CB-C3E9-4AB3-8CAE-47498AA72CC6}" type="presOf" srcId="{8DA447E2-D4A7-4083-BC43-0FC0724264BF}" destId="{789C9622-AF5D-4CB8-9C85-E685C3B2ABE8}" srcOrd="0" destOrd="0" presId="urn:microsoft.com/office/officeart/2005/8/layout/hierarchy5"/>
    <dgm:cxn modelId="{CD36973C-5A97-4E9D-979C-CDF34B5E7935}" type="presOf" srcId="{0E25D6E0-A02F-4047-A3A5-BBEAE828F036}" destId="{A500CCDF-FC22-4485-8AC3-AA79A4106324}" srcOrd="1" destOrd="0" presId="urn:microsoft.com/office/officeart/2005/8/layout/hierarchy5"/>
    <dgm:cxn modelId="{0D9A0D34-E03D-46EF-8625-C09022084A5F}" type="presOf" srcId="{B7275370-F193-44D0-AF69-7333238C217C}" destId="{FD97C2AB-8039-4C2D-906B-02BE6FA8DA21}" srcOrd="0" destOrd="0" presId="urn:microsoft.com/office/officeart/2005/8/layout/hierarchy5"/>
    <dgm:cxn modelId="{E9626BB3-BD00-4A32-8CEA-A4933D42B8D4}" type="presOf" srcId="{1D56EF7E-BBBB-40C4-83FF-E4F07748B3C8}" destId="{0C32FA6D-1EC1-4BD6-B2D3-ADD136059898}" srcOrd="0" destOrd="0" presId="urn:microsoft.com/office/officeart/2005/8/layout/hierarchy5"/>
    <dgm:cxn modelId="{F0DD44C6-0659-4D8C-B12B-5584C08236E5}" type="presOf" srcId="{2A0ED27C-EFF6-4D57-96EE-04CEE0667A10}" destId="{874EFD0F-BE0A-40C8-9F29-6B4D996B6FB7}" srcOrd="0" destOrd="0" presId="urn:microsoft.com/office/officeart/2005/8/layout/hierarchy5"/>
    <dgm:cxn modelId="{A4167521-2F63-4A3B-A718-3F6CC26FFEE5}" type="presOf" srcId="{B8A0CF91-9366-48C7-9BB0-BE46AB6F6818}" destId="{1DD20E66-59D5-48C4-8F53-13EAB69459B3}" srcOrd="0" destOrd="0" presId="urn:microsoft.com/office/officeart/2005/8/layout/hierarchy5"/>
    <dgm:cxn modelId="{C95F4FB5-31B8-4C98-984A-2D00D798EFCE}" type="presOf" srcId="{52F9950E-7FEB-49C2-920D-0A7B469A7A09}" destId="{443F8076-5A62-4FF9-A439-B6A3CDDC4CBF}" srcOrd="0" destOrd="0" presId="urn:microsoft.com/office/officeart/2005/8/layout/hierarchy5"/>
    <dgm:cxn modelId="{D1A19982-CD33-4101-A2A4-5A4163099D17}" type="presOf" srcId="{7D44F220-1E5A-472F-80BB-1BA02FC7B696}" destId="{B762FA73-7DD6-466B-87DE-BDAA1502AA5D}" srcOrd="0" destOrd="0" presId="urn:microsoft.com/office/officeart/2005/8/layout/hierarchy5"/>
    <dgm:cxn modelId="{F2B2DA20-4B68-4B5E-ABC1-2FB06A6D0454}" type="presOf" srcId="{B1BF510F-4765-49F3-8985-DA0D80DE27BC}" destId="{2CA3CA3C-A414-453D-9074-8BBA8B2B4D80}" srcOrd="1" destOrd="0" presId="urn:microsoft.com/office/officeart/2005/8/layout/hierarchy5"/>
    <dgm:cxn modelId="{E6972F7A-2613-4CD0-9B44-D9D18C0AD742}" type="presOf" srcId="{B1BF510F-4765-49F3-8985-DA0D80DE27BC}" destId="{5D4CD42C-DA53-4648-ACE9-38AAA15057D8}" srcOrd="0" destOrd="0" presId="urn:microsoft.com/office/officeart/2005/8/layout/hierarchy5"/>
    <dgm:cxn modelId="{E16F4E05-A652-4DED-9FA7-816170CE0A1C}" type="presOf" srcId="{0CFC4C3E-563C-43FD-9AE1-FA7A2F7AEAD3}" destId="{BF8EEFCA-A837-4B6B-A79A-97CE26E2D50F}" srcOrd="0" destOrd="0" presId="urn:microsoft.com/office/officeart/2005/8/layout/hierarchy5"/>
    <dgm:cxn modelId="{A3BB3BA2-947E-43F4-BE37-A5473C4B5286}" srcId="{FDC89493-5D54-489B-959C-EB33373AEFBA}" destId="{A170F276-1B00-413E-BD38-3F789AB1AFA4}" srcOrd="0" destOrd="0" parTransId="{AF84D34A-C70A-4E69-B78F-C6DF1A862F14}" sibTransId="{98C9E542-3AF6-493E-9289-DB132AD58141}"/>
    <dgm:cxn modelId="{133A9D1D-0FE5-4391-BD13-1D10B5757FE6}" type="presOf" srcId="{C4E81214-A172-4CBB-9378-B7FBB68E82FA}" destId="{3414CDDD-8686-4CBB-AFD6-56F1DF2CDC22}" srcOrd="0" destOrd="0" presId="urn:microsoft.com/office/officeart/2005/8/layout/hierarchy5"/>
    <dgm:cxn modelId="{7946771B-CD74-452C-9C08-7E5F5AD1E6B8}" type="presOf" srcId="{73078F09-EA96-485E-98A7-F192D3CD098C}" destId="{BD93E353-7491-4DAB-81B3-ABE1E32BF6BD}" srcOrd="0" destOrd="0" presId="urn:microsoft.com/office/officeart/2005/8/layout/hierarchy5"/>
    <dgm:cxn modelId="{0162DD51-8371-46DC-A311-36EF24B17272}" srcId="{BCDD44C8-DCE3-4542-AEA0-B07E7B1670D1}" destId="{09314E72-A1DD-43E5-8FE4-7A4890F54175}" srcOrd="0" destOrd="0" parTransId="{5340A7FC-AE16-4C6D-BC43-4C98F001652D}" sibTransId="{B60C3BBC-FA8E-4AF0-8F63-0D4C6013FF0C}"/>
    <dgm:cxn modelId="{052FC847-4ECD-4C33-BD2D-6C1B4F301761}" type="presOf" srcId="{A84596F2-E177-40CB-8E5A-4B18D8F4F9C5}" destId="{062EA29F-EA93-40B6-8EF6-B81D228F90B6}" srcOrd="1" destOrd="0" presId="urn:microsoft.com/office/officeart/2005/8/layout/hierarchy5"/>
    <dgm:cxn modelId="{A1CD6744-EF90-4CB8-A424-0141CEBE4EE7}" type="presOf" srcId="{5340A7FC-AE16-4C6D-BC43-4C98F001652D}" destId="{ADBA6A47-4D2D-4949-B5E4-F94AF634C8F7}" srcOrd="1" destOrd="0" presId="urn:microsoft.com/office/officeart/2005/8/layout/hierarchy5"/>
    <dgm:cxn modelId="{7E5070D0-5599-4D3A-A5DB-068EF3601C64}" type="presOf" srcId="{04A5D1D1-0DDE-46E1-9225-814FD0BD82D7}" destId="{C7D0047F-4BA6-4B46-B826-4C2598B4A33A}" srcOrd="1" destOrd="0" presId="urn:microsoft.com/office/officeart/2005/8/layout/hierarchy5"/>
    <dgm:cxn modelId="{DCB81241-3686-437F-97AA-3EE59EF8A935}" type="presOf" srcId="{04A5D1D1-0DDE-46E1-9225-814FD0BD82D7}" destId="{E79C3D24-F546-49B1-B2A9-276CA978DC2A}" srcOrd="0" destOrd="0" presId="urn:microsoft.com/office/officeart/2005/8/layout/hierarchy5"/>
    <dgm:cxn modelId="{BB1C312D-C567-4411-9C28-4B2395A097D4}" type="presOf" srcId="{BFAE7EF1-0BED-4C08-B28B-D4BA591B1BBB}" destId="{D4EB2B06-35E6-46AB-9DB2-AC2440DE37B1}" srcOrd="1" destOrd="0" presId="urn:microsoft.com/office/officeart/2005/8/layout/hierarchy5"/>
    <dgm:cxn modelId="{CB124E20-D672-4355-B2ED-706B79BDE9B8}" srcId="{0CFC4C3E-563C-43FD-9AE1-FA7A2F7AEAD3}" destId="{B1BF510F-4765-49F3-8985-DA0D80DE27BC}" srcOrd="2" destOrd="0" parTransId="{D603F88D-A882-41C6-A2E8-182645FDE529}" sibTransId="{B85AB3D1-960D-4B1A-9729-6F4C341EF333}"/>
    <dgm:cxn modelId="{3F389F60-C70E-40C2-90E2-E476FC5846B8}" type="presOf" srcId="{BCDD44C8-DCE3-4542-AEA0-B07E7B1670D1}" destId="{0582157C-EA71-4EBB-BE21-9AE3A4F74D32}" srcOrd="0" destOrd="0" presId="urn:microsoft.com/office/officeart/2005/8/layout/hierarchy5"/>
    <dgm:cxn modelId="{5F18E9A5-7E32-4727-BF1A-6F17F65721E1}" srcId="{0CFC4C3E-563C-43FD-9AE1-FA7A2F7AEAD3}" destId="{DEF9A089-4B72-4D00-B282-504FCE396128}" srcOrd="1" destOrd="0" parTransId="{58F69C20-4E5C-4E65-A5B2-A289D9207E7F}" sibTransId="{D0EF0DDF-3600-4B16-8EFF-AACF0D0F544A}"/>
    <dgm:cxn modelId="{5132D240-5780-4967-9868-57C3617ACB05}" type="presOf" srcId="{C1987750-FC46-4D5C-AD9A-2E28D236E48E}" destId="{5AB56025-F8D7-471B-824A-7E4169A997B7}" srcOrd="0" destOrd="0" presId="urn:microsoft.com/office/officeart/2005/8/layout/hierarchy5"/>
    <dgm:cxn modelId="{6DC77604-D462-4DD2-8E2E-F4750560B6A5}" type="presOf" srcId="{A8286F89-6B08-4404-8E8F-FC9D6731653D}" destId="{899D9185-43D4-4B8B-ABBB-DCEB39636789}" srcOrd="0" destOrd="0" presId="urn:microsoft.com/office/officeart/2005/8/layout/hierarchy5"/>
    <dgm:cxn modelId="{45AA969D-3F88-4524-A859-B1F1D26C4203}" type="presOf" srcId="{B52B25DA-8077-4F9D-A534-CA8522FDBEA4}" destId="{E10F0758-6C80-4F5D-B1D0-672956B1D33F}" srcOrd="0" destOrd="0" presId="urn:microsoft.com/office/officeart/2005/8/layout/hierarchy5"/>
    <dgm:cxn modelId="{8A2E6E9B-13B2-4143-9C0A-7C1307C41B7C}" srcId="{0CFC4C3E-563C-43FD-9AE1-FA7A2F7AEAD3}" destId="{8DA447E2-D4A7-4083-BC43-0FC0724264BF}" srcOrd="3" destOrd="0" parTransId="{575B6D15-1EF3-4A9F-8E7E-E8C533295DAF}" sibTransId="{84F1327A-C5C1-41E2-A480-6CBA46DF0E82}"/>
    <dgm:cxn modelId="{C7C7E1DA-7234-472D-B78D-1E721A4DD24D}" srcId="{0CFC4C3E-563C-43FD-9AE1-FA7A2F7AEAD3}" destId="{F2317234-7FE1-4F26-BC5B-1B9095B87802}" srcOrd="0" destOrd="0" parTransId="{EBA00B03-DEF5-4C24-A9F5-F712A32CD2B2}" sibTransId="{7CC8B482-1357-4E96-8B01-6E32EF604D40}"/>
    <dgm:cxn modelId="{0D90431A-2E75-4458-9097-52D787EEFAD7}" type="presOf" srcId="{AA4B3E60-B434-496A-B8B0-0495AA74BFF7}" destId="{602CDFE1-8835-4E5C-B8BB-79FFAE26D9F9}" srcOrd="0" destOrd="0" presId="urn:microsoft.com/office/officeart/2005/8/layout/hierarchy5"/>
    <dgm:cxn modelId="{D3C707AA-1639-4E6D-931B-595B2C2CD40A}" srcId="{B8A0CF91-9366-48C7-9BB0-BE46AB6F6818}" destId="{A8286F89-6B08-4404-8E8F-FC9D6731653D}" srcOrd="0" destOrd="0" parTransId="{F21EBF30-F7CE-4F76-8864-F97DFAAD1D44}" sibTransId="{B71FBDA4-AFCE-4F8C-BB13-FD1F5352201A}"/>
    <dgm:cxn modelId="{5EAFAF9D-46B9-4BE1-85D3-50626361CE71}" srcId="{C1987750-FC46-4D5C-AD9A-2E28D236E48E}" destId="{CC8B4B1A-8BDD-4780-9E57-64E62D9DA2D0}" srcOrd="0" destOrd="0" parTransId="{B163D947-2A0B-4C5C-874E-22B9F4DE98CE}" sibTransId="{347EABCE-8C24-4061-9E68-C5F78CEC360A}"/>
    <dgm:cxn modelId="{FC1BA832-613A-4E1A-A030-8270133C35B2}" type="presOf" srcId="{4B60CE2D-E2E4-4CC0-A222-20FB7359069E}" destId="{94E98C49-2F72-4277-859A-0AF1FC53ADE6}" srcOrd="0" destOrd="0" presId="urn:microsoft.com/office/officeart/2005/8/layout/hierarchy5"/>
    <dgm:cxn modelId="{B0930BE2-F665-4EA6-8C46-233FF95DB977}" type="presOf" srcId="{09314E72-A1DD-43E5-8FE4-7A4890F54175}" destId="{D648F76E-9EC7-4B25-A505-095AD4D3BA0B}" srcOrd="0" destOrd="0" presId="urn:microsoft.com/office/officeart/2005/8/layout/hierarchy5"/>
    <dgm:cxn modelId="{417F7041-9BEC-48AD-8941-4F8ED80C7BF2}" type="presOf" srcId="{E0DA56E4-C043-4662-B209-27AEFE39A435}" destId="{FBD2C79C-21C1-401D-A3C5-1491EA2A5CED}" srcOrd="1" destOrd="0" presId="urn:microsoft.com/office/officeart/2005/8/layout/hierarchy5"/>
    <dgm:cxn modelId="{1E121800-ADF1-4C48-B2AA-2BFCCDB447D0}" type="presOf" srcId="{1D56EF7E-BBBB-40C4-83FF-E4F07748B3C8}" destId="{AB14FEF2-BD1B-4310-971A-40EBB494E621}" srcOrd="1" destOrd="0" presId="urn:microsoft.com/office/officeart/2005/8/layout/hierarchy5"/>
    <dgm:cxn modelId="{011BDA88-CFBC-4337-A591-FEFE22C77907}" srcId="{F2317234-7FE1-4F26-BC5B-1B9095B87802}" destId="{7C99DF5C-DB07-4940-86B4-21B53C2CA601}" srcOrd="1" destOrd="0" parTransId="{A84596F2-E177-40CB-8E5A-4B18D8F4F9C5}" sibTransId="{6FC86368-61BF-4ECD-A4FD-5E84F08F2A80}"/>
    <dgm:cxn modelId="{6FA18243-AFBD-4616-A96A-F29A576E9FD0}" type="presOf" srcId="{273A468E-D1E9-450E-A181-7FB8FDCD4014}" destId="{1475CDA2-DBD5-4FB6-95EE-FA09B3722A06}" srcOrd="0" destOrd="0" presId="urn:microsoft.com/office/officeart/2005/8/layout/hierarchy5"/>
    <dgm:cxn modelId="{BAF7DAFC-E2DF-4E6E-8247-86E7C2C26252}" type="presOf" srcId="{DEF9A089-4B72-4D00-B282-504FCE396128}" destId="{B0703BA6-088C-468E-AAAB-81DD7B5998D5}" srcOrd="0" destOrd="0" presId="urn:microsoft.com/office/officeart/2005/8/layout/hierarchy5"/>
    <dgm:cxn modelId="{43C6B7D5-37CB-449D-AAC1-E8DAB847A33E}" srcId="{CC8B4B1A-8BDD-4780-9E57-64E62D9DA2D0}" destId="{80393EF9-5AF3-4B38-89A3-E3D1389942D4}" srcOrd="1" destOrd="0" parTransId="{DFFF645D-BE1F-487D-9888-F7A98FFF3220}" sibTransId="{9B695940-FB8A-4BD2-8227-00A41E5D769E}"/>
    <dgm:cxn modelId="{FA4C492C-57EA-4ED2-A634-DA245EBA3B53}" type="presOf" srcId="{A170F276-1B00-413E-BD38-3F789AB1AFA4}" destId="{F492B408-2204-4FE7-989B-F72457FD12F2}" srcOrd="0" destOrd="0" presId="urn:microsoft.com/office/officeart/2005/8/layout/hierarchy5"/>
    <dgm:cxn modelId="{A0F3FC1D-B0D6-45FE-B348-C2378099B97D}" srcId="{F2317234-7FE1-4F26-BC5B-1B9095B87802}" destId="{FDC89493-5D54-489B-959C-EB33373AEFBA}" srcOrd="3" destOrd="0" parTransId="{A940A2A8-7C6E-4BF8-8638-8EC80A550EB1}" sibTransId="{941E7141-1484-4C32-8B03-087B3DB598C6}"/>
    <dgm:cxn modelId="{8B80AC56-45D8-4F59-BBA5-6DB5EC4B8821}" type="presOf" srcId="{DFFF645D-BE1F-487D-9888-F7A98FFF3220}" destId="{CA6FE21E-2CE3-4C0E-9962-75AFFA635195}" srcOrd="1" destOrd="0" presId="urn:microsoft.com/office/officeart/2005/8/layout/hierarchy5"/>
    <dgm:cxn modelId="{4DB9C9E0-5A7F-46D7-8699-C22E892D65DE}" type="presOf" srcId="{234E3804-8352-4FBF-BDD0-F51C40E5532B}" destId="{DF0ECD9D-C617-4E4A-8C78-7B8DA5C11705}" srcOrd="0" destOrd="0" presId="urn:microsoft.com/office/officeart/2005/8/layout/hierarchy5"/>
    <dgm:cxn modelId="{D4D46A1D-5AB2-4313-8A10-84B48C0681F9}" type="presOf" srcId="{8DA447E2-D4A7-4083-BC43-0FC0724264BF}" destId="{190DF7F7-BDAB-4B4B-8F24-F6807CB83233}" srcOrd="1" destOrd="0" presId="urn:microsoft.com/office/officeart/2005/8/layout/hierarchy5"/>
    <dgm:cxn modelId="{0DB50B90-A066-4F4C-A036-6A79CCE25301}" type="presOf" srcId="{AF84D34A-C70A-4E69-B78F-C6DF1A862F14}" destId="{EF363249-D488-49D4-A48F-402290FBEDB3}" srcOrd="1" destOrd="0" presId="urn:microsoft.com/office/officeart/2005/8/layout/hierarchy5"/>
    <dgm:cxn modelId="{AAAFEF7B-F914-4688-9B12-E8D45AB41820}" type="presParOf" srcId="{BF8EEFCA-A837-4B6B-A79A-97CE26E2D50F}" destId="{708D82D3-133A-47DF-B3AF-19E40E3378F0}" srcOrd="0" destOrd="0" presId="urn:microsoft.com/office/officeart/2005/8/layout/hierarchy5"/>
    <dgm:cxn modelId="{92F98D04-9EDE-42C5-82C6-E430B7C4D94D}" type="presParOf" srcId="{708D82D3-133A-47DF-B3AF-19E40E3378F0}" destId="{B8C8685F-9C60-448F-9848-5AB6FE577BD3}" srcOrd="0" destOrd="0" presId="urn:microsoft.com/office/officeart/2005/8/layout/hierarchy5"/>
    <dgm:cxn modelId="{9753A58C-1355-4A86-8547-4AA1B69C2EC0}" type="presParOf" srcId="{708D82D3-133A-47DF-B3AF-19E40E3378F0}" destId="{CA26AE90-E8FA-44E4-9FAF-1A849CF963F2}" srcOrd="1" destOrd="0" presId="urn:microsoft.com/office/officeart/2005/8/layout/hierarchy5"/>
    <dgm:cxn modelId="{AEE0D71A-33D9-4996-BFD6-97A29AA129AF}" type="presParOf" srcId="{CA26AE90-E8FA-44E4-9FAF-1A849CF963F2}" destId="{1FAACFB0-2D6B-4989-BDD0-463F62A7C4FB}" srcOrd="0" destOrd="0" presId="urn:microsoft.com/office/officeart/2005/8/layout/hierarchy5"/>
    <dgm:cxn modelId="{7C664DCC-7DDC-436B-92BD-B8EDE3F2836E}" type="presParOf" srcId="{1FAACFB0-2D6B-4989-BDD0-463F62A7C4FB}" destId="{A787086B-D95E-4B32-A8B3-71BCA0E6A245}" srcOrd="0" destOrd="0" presId="urn:microsoft.com/office/officeart/2005/8/layout/hierarchy5"/>
    <dgm:cxn modelId="{0F6D7128-B9FA-41AB-9C78-7CE4149A39BC}" type="presParOf" srcId="{1FAACFB0-2D6B-4989-BDD0-463F62A7C4FB}" destId="{C146D2DD-0C52-47C7-9DB1-56D28E6CED28}" srcOrd="1" destOrd="0" presId="urn:microsoft.com/office/officeart/2005/8/layout/hierarchy5"/>
    <dgm:cxn modelId="{060A50CB-8FCB-4F81-8AAD-CB97FB0F6B58}" type="presParOf" srcId="{C146D2DD-0C52-47C7-9DB1-56D28E6CED28}" destId="{B052204F-C1D0-46B4-9815-0018C3015B1F}" srcOrd="0" destOrd="0" presId="urn:microsoft.com/office/officeart/2005/8/layout/hierarchy5"/>
    <dgm:cxn modelId="{BAFA50F7-B01E-4E44-A895-E2A3072A1BD8}" type="presParOf" srcId="{B052204F-C1D0-46B4-9815-0018C3015B1F}" destId="{36D1C048-3789-4BA2-960B-658D0D09E95A}" srcOrd="0" destOrd="0" presId="urn:microsoft.com/office/officeart/2005/8/layout/hierarchy5"/>
    <dgm:cxn modelId="{528C38FF-44B3-42C4-B5E9-434ABE6860FD}" type="presParOf" srcId="{C146D2DD-0C52-47C7-9DB1-56D28E6CED28}" destId="{AA41353B-7F95-4EFE-B13C-2C98A3C12C5C}" srcOrd="1" destOrd="0" presId="urn:microsoft.com/office/officeart/2005/8/layout/hierarchy5"/>
    <dgm:cxn modelId="{E3E097E5-62C2-4031-863A-27DB071509C1}" type="presParOf" srcId="{AA41353B-7F95-4EFE-B13C-2C98A3C12C5C}" destId="{9F96C33E-0E53-490A-9831-2338A541078E}" srcOrd="0" destOrd="0" presId="urn:microsoft.com/office/officeart/2005/8/layout/hierarchy5"/>
    <dgm:cxn modelId="{407EB06B-E6C8-4094-BBEB-5306CA16DE07}" type="presParOf" srcId="{AA41353B-7F95-4EFE-B13C-2C98A3C12C5C}" destId="{225960B8-8B5A-4191-A3F6-1208FDD50AD3}" srcOrd="1" destOrd="0" presId="urn:microsoft.com/office/officeart/2005/8/layout/hierarchy5"/>
    <dgm:cxn modelId="{65796EB1-1850-46EF-9901-CBC35FD2C6F4}" type="presParOf" srcId="{225960B8-8B5A-4191-A3F6-1208FDD50AD3}" destId="{4C521667-D86F-41AD-9A94-7A2B19A97D84}" srcOrd="0" destOrd="0" presId="urn:microsoft.com/office/officeart/2005/8/layout/hierarchy5"/>
    <dgm:cxn modelId="{E8A5181C-8835-4085-B5D0-EDD1849A0E1D}" type="presParOf" srcId="{4C521667-D86F-41AD-9A94-7A2B19A97D84}" destId="{898E9A52-A125-4D10-BA5C-F2701D1FB5E9}" srcOrd="0" destOrd="0" presId="urn:microsoft.com/office/officeart/2005/8/layout/hierarchy5"/>
    <dgm:cxn modelId="{218C328C-C728-4ACF-AB2C-57E64F94EF0F}" type="presParOf" srcId="{225960B8-8B5A-4191-A3F6-1208FDD50AD3}" destId="{2C47D166-EF83-4D79-B216-2955642FC161}" srcOrd="1" destOrd="0" presId="urn:microsoft.com/office/officeart/2005/8/layout/hierarchy5"/>
    <dgm:cxn modelId="{87FF87C0-720D-4252-AD8E-8D8F874D6808}" type="presParOf" srcId="{2C47D166-EF83-4D79-B216-2955642FC161}" destId="{B762FA73-7DD6-466B-87DE-BDAA1502AA5D}" srcOrd="0" destOrd="0" presId="urn:microsoft.com/office/officeart/2005/8/layout/hierarchy5"/>
    <dgm:cxn modelId="{DC689326-FAD3-4134-AD1F-CB59D03C51A2}" type="presParOf" srcId="{2C47D166-EF83-4D79-B216-2955642FC161}" destId="{DF18E874-46ED-4656-8657-5E92361166F5}" srcOrd="1" destOrd="0" presId="urn:microsoft.com/office/officeart/2005/8/layout/hierarchy5"/>
    <dgm:cxn modelId="{4104F2B0-8E17-4E0B-9A8F-E1D82A714EB4}" type="presParOf" srcId="{DF18E874-46ED-4656-8657-5E92361166F5}" destId="{C9DDE72E-709C-4B03-99BD-EFC735D023D6}" srcOrd="0" destOrd="0" presId="urn:microsoft.com/office/officeart/2005/8/layout/hierarchy5"/>
    <dgm:cxn modelId="{E3767E76-E0AB-48FA-9F08-60B91F50DD00}" type="presParOf" srcId="{C9DDE72E-709C-4B03-99BD-EFC735D023D6}" destId="{23A781D6-07FD-4356-A6A5-F9B4B8AFB0DC}" srcOrd="0" destOrd="0" presId="urn:microsoft.com/office/officeart/2005/8/layout/hierarchy5"/>
    <dgm:cxn modelId="{4A4E1530-1E33-493C-95FC-F57C8EE62062}" type="presParOf" srcId="{DF18E874-46ED-4656-8657-5E92361166F5}" destId="{FA2BFE0E-61F7-441D-AF36-1A357F7ACB9A}" srcOrd="1" destOrd="0" presId="urn:microsoft.com/office/officeart/2005/8/layout/hierarchy5"/>
    <dgm:cxn modelId="{DF147600-9BBA-4BB9-8B5C-2499219019F1}" type="presParOf" srcId="{FA2BFE0E-61F7-441D-AF36-1A357F7ACB9A}" destId="{8504D0CC-E783-4035-909F-396BA64AFF0E}" srcOrd="0" destOrd="0" presId="urn:microsoft.com/office/officeart/2005/8/layout/hierarchy5"/>
    <dgm:cxn modelId="{523F9021-F504-4548-A52C-EEA1A686F346}" type="presParOf" srcId="{FA2BFE0E-61F7-441D-AF36-1A357F7ACB9A}" destId="{635BB662-8098-487E-8CE7-578EB2E9F9B4}" srcOrd="1" destOrd="0" presId="urn:microsoft.com/office/officeart/2005/8/layout/hierarchy5"/>
    <dgm:cxn modelId="{832F4B66-CE30-4E9C-8CAD-50C4397416F7}" type="presParOf" srcId="{635BB662-8098-487E-8CE7-578EB2E9F9B4}" destId="{0C32FA6D-1EC1-4BD6-B2D3-ADD136059898}" srcOrd="0" destOrd="0" presId="urn:microsoft.com/office/officeart/2005/8/layout/hierarchy5"/>
    <dgm:cxn modelId="{C857AE07-8A5A-42C8-94E0-EB9E4BCFE37E}" type="presParOf" srcId="{0C32FA6D-1EC1-4BD6-B2D3-ADD136059898}" destId="{AB14FEF2-BD1B-4310-971A-40EBB494E621}" srcOrd="0" destOrd="0" presId="urn:microsoft.com/office/officeart/2005/8/layout/hierarchy5"/>
    <dgm:cxn modelId="{41B8273F-12A2-47A4-A664-B4ADC459CF2B}" type="presParOf" srcId="{635BB662-8098-487E-8CE7-578EB2E9F9B4}" destId="{97C9BF11-2E4A-4E70-AD35-5DC6255E69EA}" srcOrd="1" destOrd="0" presId="urn:microsoft.com/office/officeart/2005/8/layout/hierarchy5"/>
    <dgm:cxn modelId="{5D473119-B407-4A08-869E-7DCCC8ACF5F1}" type="presParOf" srcId="{97C9BF11-2E4A-4E70-AD35-5DC6255E69EA}" destId="{3A9DD9D9-F7FF-4FF7-BD35-C7ADE80D113D}" srcOrd="0" destOrd="0" presId="urn:microsoft.com/office/officeart/2005/8/layout/hierarchy5"/>
    <dgm:cxn modelId="{2162E89A-8F87-44A3-906A-A37E1C82F9FB}" type="presParOf" srcId="{97C9BF11-2E4A-4E70-AD35-5DC6255E69EA}" destId="{04FAC14E-AD24-41D9-BEEA-1B541F8C53CE}" srcOrd="1" destOrd="0" presId="urn:microsoft.com/office/officeart/2005/8/layout/hierarchy5"/>
    <dgm:cxn modelId="{E8577868-E909-4F6F-A1E4-F53E77DDA10F}" type="presParOf" srcId="{635BB662-8098-487E-8CE7-578EB2E9F9B4}" destId="{E79C3D24-F546-49B1-B2A9-276CA978DC2A}" srcOrd="2" destOrd="0" presId="urn:microsoft.com/office/officeart/2005/8/layout/hierarchy5"/>
    <dgm:cxn modelId="{BA7BF494-E9E1-4E21-9138-4AE52C3D821F}" type="presParOf" srcId="{E79C3D24-F546-49B1-B2A9-276CA978DC2A}" destId="{C7D0047F-4BA6-4B46-B826-4C2598B4A33A}" srcOrd="0" destOrd="0" presId="urn:microsoft.com/office/officeart/2005/8/layout/hierarchy5"/>
    <dgm:cxn modelId="{24EA4B2C-DC1B-42EC-9FCA-F04626C8B2F1}" type="presParOf" srcId="{635BB662-8098-487E-8CE7-578EB2E9F9B4}" destId="{26886BF3-A63B-4328-9C64-0DAF83018CC7}" srcOrd="3" destOrd="0" presId="urn:microsoft.com/office/officeart/2005/8/layout/hierarchy5"/>
    <dgm:cxn modelId="{E8DB7C3E-82A6-4478-9123-82E1D3FA6633}" type="presParOf" srcId="{26886BF3-A63B-4328-9C64-0DAF83018CC7}" destId="{46AEF1CE-C507-4F6A-A7BF-425D77E781FE}" srcOrd="0" destOrd="0" presId="urn:microsoft.com/office/officeart/2005/8/layout/hierarchy5"/>
    <dgm:cxn modelId="{07868279-4126-40C3-8B2C-3E3F357438F7}" type="presParOf" srcId="{26886BF3-A63B-4328-9C64-0DAF83018CC7}" destId="{08732F47-256A-4AE3-AA4B-7D17153D47B9}" srcOrd="1" destOrd="0" presId="urn:microsoft.com/office/officeart/2005/8/layout/hierarchy5"/>
    <dgm:cxn modelId="{64DFA61E-FA93-4547-8855-474CC616B6FF}" type="presParOf" srcId="{C146D2DD-0C52-47C7-9DB1-56D28E6CED28}" destId="{26844808-2F65-4086-BF80-BD529E257CF3}" srcOrd="2" destOrd="0" presId="urn:microsoft.com/office/officeart/2005/8/layout/hierarchy5"/>
    <dgm:cxn modelId="{87015D84-4AFC-4AF0-855F-F3073D3B9D6E}" type="presParOf" srcId="{26844808-2F65-4086-BF80-BD529E257CF3}" destId="{062EA29F-EA93-40B6-8EF6-B81D228F90B6}" srcOrd="0" destOrd="0" presId="urn:microsoft.com/office/officeart/2005/8/layout/hierarchy5"/>
    <dgm:cxn modelId="{EB04E766-BF62-4C2F-9D27-4F5A256390C0}" type="presParOf" srcId="{C146D2DD-0C52-47C7-9DB1-56D28E6CED28}" destId="{85298ABF-C1C1-42D0-9DA7-79F9FFED874C}" srcOrd="3" destOrd="0" presId="urn:microsoft.com/office/officeart/2005/8/layout/hierarchy5"/>
    <dgm:cxn modelId="{031B1108-4F34-43E1-8217-9591AA00D3D0}" type="presParOf" srcId="{85298ABF-C1C1-42D0-9DA7-79F9FFED874C}" destId="{9C363928-ECE6-4D3E-AE4E-BB30E5D6D25B}" srcOrd="0" destOrd="0" presId="urn:microsoft.com/office/officeart/2005/8/layout/hierarchy5"/>
    <dgm:cxn modelId="{1158063E-FB20-4E94-84A1-BFC4BB679F64}" type="presParOf" srcId="{85298ABF-C1C1-42D0-9DA7-79F9FFED874C}" destId="{90F2D67D-8B3F-4139-83E2-224917DFC411}" srcOrd="1" destOrd="0" presId="urn:microsoft.com/office/officeart/2005/8/layout/hierarchy5"/>
    <dgm:cxn modelId="{E125C3B3-78CE-4B50-BF82-A6BB198CC087}" type="presParOf" srcId="{90F2D67D-8B3F-4139-83E2-224917DFC411}" destId="{1C1DDBFE-C794-4434-9A51-A93C1E7EF6FB}" srcOrd="0" destOrd="0" presId="urn:microsoft.com/office/officeart/2005/8/layout/hierarchy5"/>
    <dgm:cxn modelId="{3756EBF9-4446-425F-AE79-D8AFA59DF87B}" type="presParOf" srcId="{1C1DDBFE-C794-4434-9A51-A93C1E7EF6FB}" destId="{FBD2C79C-21C1-401D-A3C5-1491EA2A5CED}" srcOrd="0" destOrd="0" presId="urn:microsoft.com/office/officeart/2005/8/layout/hierarchy5"/>
    <dgm:cxn modelId="{2E50EBED-E7B2-4D32-A7A3-51DC37A729C7}" type="presParOf" srcId="{90F2D67D-8B3F-4139-83E2-224917DFC411}" destId="{673A8C7F-B291-42AF-AFDD-FC672B9970D0}" srcOrd="1" destOrd="0" presId="urn:microsoft.com/office/officeart/2005/8/layout/hierarchy5"/>
    <dgm:cxn modelId="{4667011D-FB97-4AB9-827B-404ED7C99699}" type="presParOf" srcId="{673A8C7F-B291-42AF-AFDD-FC672B9970D0}" destId="{DF0ECD9D-C617-4E4A-8C78-7B8DA5C11705}" srcOrd="0" destOrd="0" presId="urn:microsoft.com/office/officeart/2005/8/layout/hierarchy5"/>
    <dgm:cxn modelId="{402050E0-94F3-4EF4-956F-5F83DDE8A2CA}" type="presParOf" srcId="{673A8C7F-B291-42AF-AFDD-FC672B9970D0}" destId="{5AF6F748-4D00-4E95-B344-333BF71E274C}" srcOrd="1" destOrd="0" presId="urn:microsoft.com/office/officeart/2005/8/layout/hierarchy5"/>
    <dgm:cxn modelId="{89C5B6EC-2E37-4B26-AAE3-4A96774B5500}" type="presParOf" srcId="{5AF6F748-4D00-4E95-B344-333BF71E274C}" destId="{874EFD0F-BE0A-40C8-9F29-6B4D996B6FB7}" srcOrd="0" destOrd="0" presId="urn:microsoft.com/office/officeart/2005/8/layout/hierarchy5"/>
    <dgm:cxn modelId="{AB712E62-0E73-4976-9335-47821B5589B4}" type="presParOf" srcId="{874EFD0F-BE0A-40C8-9F29-6B4D996B6FB7}" destId="{75B14D3A-5FAB-4ADA-B651-6A75B83C86A0}" srcOrd="0" destOrd="0" presId="urn:microsoft.com/office/officeart/2005/8/layout/hierarchy5"/>
    <dgm:cxn modelId="{E219DFE3-8420-4510-BD89-04EDF8CBE397}" type="presParOf" srcId="{5AF6F748-4D00-4E95-B344-333BF71E274C}" destId="{CDF225B8-4B5D-4403-8DEB-72E4720CE748}" srcOrd="1" destOrd="0" presId="urn:microsoft.com/office/officeart/2005/8/layout/hierarchy5"/>
    <dgm:cxn modelId="{2EB8FA76-ED69-4A7C-89B4-D6A805122FCB}" type="presParOf" srcId="{CDF225B8-4B5D-4403-8DEB-72E4720CE748}" destId="{3ACBF439-F1EB-4F79-A73C-C90AD0E6330F}" srcOrd="0" destOrd="0" presId="urn:microsoft.com/office/officeart/2005/8/layout/hierarchy5"/>
    <dgm:cxn modelId="{2FE72562-29A8-4A60-A64F-6CA27E851CBC}" type="presParOf" srcId="{CDF225B8-4B5D-4403-8DEB-72E4720CE748}" destId="{A88574CD-B0A2-4BA2-9B1E-7B1B5EDC90E5}" srcOrd="1" destOrd="0" presId="urn:microsoft.com/office/officeart/2005/8/layout/hierarchy5"/>
    <dgm:cxn modelId="{F249398F-002C-4BB1-8B23-1A2B23DDE51D}" type="presParOf" srcId="{A88574CD-B0A2-4BA2-9B1E-7B1B5EDC90E5}" destId="{3414CDDD-8686-4CBB-AFD6-56F1DF2CDC22}" srcOrd="0" destOrd="0" presId="urn:microsoft.com/office/officeart/2005/8/layout/hierarchy5"/>
    <dgm:cxn modelId="{A18862C0-56C9-4444-ADAF-687F1195886F}" type="presParOf" srcId="{3414CDDD-8686-4CBB-AFD6-56F1DF2CDC22}" destId="{E14A428A-9748-4F3C-9B14-347C6B9EBAF6}" srcOrd="0" destOrd="0" presId="urn:microsoft.com/office/officeart/2005/8/layout/hierarchy5"/>
    <dgm:cxn modelId="{38F3E06B-CF79-4723-B07B-DE794EB49527}" type="presParOf" srcId="{A88574CD-B0A2-4BA2-9B1E-7B1B5EDC90E5}" destId="{C5B25796-0B7E-4D3C-87EA-24661DA48E3F}" srcOrd="1" destOrd="0" presId="urn:microsoft.com/office/officeart/2005/8/layout/hierarchy5"/>
    <dgm:cxn modelId="{AD5FB3F3-AB2B-4DF3-BC78-947F1556EAD2}" type="presParOf" srcId="{C5B25796-0B7E-4D3C-87EA-24661DA48E3F}" destId="{B097283D-3485-4DB8-A550-0F7D559B1A63}" srcOrd="0" destOrd="0" presId="urn:microsoft.com/office/officeart/2005/8/layout/hierarchy5"/>
    <dgm:cxn modelId="{09440087-F9F7-4F0D-9388-3AECC0AB83C7}" type="presParOf" srcId="{C5B25796-0B7E-4D3C-87EA-24661DA48E3F}" destId="{8BBEAF75-795B-4C97-B588-9E4B34AB43A9}" srcOrd="1" destOrd="0" presId="urn:microsoft.com/office/officeart/2005/8/layout/hierarchy5"/>
    <dgm:cxn modelId="{66487071-6A43-4699-802A-F721449DF935}" type="presParOf" srcId="{A88574CD-B0A2-4BA2-9B1E-7B1B5EDC90E5}" destId="{B39D2EB4-F0D1-4BFB-B7AF-1AADCDCC1511}" srcOrd="2" destOrd="0" presId="urn:microsoft.com/office/officeart/2005/8/layout/hierarchy5"/>
    <dgm:cxn modelId="{EE0AD0C4-C7C8-45F6-8D0D-624F5376BC50}" type="presParOf" srcId="{B39D2EB4-F0D1-4BFB-B7AF-1AADCDCC1511}" destId="{D4EB2B06-35E6-46AB-9DB2-AC2440DE37B1}" srcOrd="0" destOrd="0" presId="urn:microsoft.com/office/officeart/2005/8/layout/hierarchy5"/>
    <dgm:cxn modelId="{44EF78F8-D6AB-4C93-8A92-D5400F50C729}" type="presParOf" srcId="{A88574CD-B0A2-4BA2-9B1E-7B1B5EDC90E5}" destId="{10C7024E-4E2D-4D7F-B89A-C202C9D8D366}" srcOrd="3" destOrd="0" presId="urn:microsoft.com/office/officeart/2005/8/layout/hierarchy5"/>
    <dgm:cxn modelId="{8CB41B17-0EC8-408E-BC99-A85D9406A1ED}" type="presParOf" srcId="{10C7024E-4E2D-4D7F-B89A-C202C9D8D366}" destId="{232D5CF4-2FD4-4333-8FF9-B46F9F2BB9C5}" srcOrd="0" destOrd="0" presId="urn:microsoft.com/office/officeart/2005/8/layout/hierarchy5"/>
    <dgm:cxn modelId="{995CE406-E0BD-4948-9C02-2BA9FA26E73A}" type="presParOf" srcId="{10C7024E-4E2D-4D7F-B89A-C202C9D8D366}" destId="{D642A877-9ED2-4AE9-B10F-6F5870B52C7B}" srcOrd="1" destOrd="0" presId="urn:microsoft.com/office/officeart/2005/8/layout/hierarchy5"/>
    <dgm:cxn modelId="{126E6942-998A-4CC9-AEDB-BE0C5E950312}" type="presParOf" srcId="{A88574CD-B0A2-4BA2-9B1E-7B1B5EDC90E5}" destId="{63ABD2A7-8C72-475C-890B-0DABD5957D84}" srcOrd="4" destOrd="0" presId="urn:microsoft.com/office/officeart/2005/8/layout/hierarchy5"/>
    <dgm:cxn modelId="{50A79D08-1412-40E0-BA00-4ABF55914A52}" type="presParOf" srcId="{63ABD2A7-8C72-475C-890B-0DABD5957D84}" destId="{2D4B7727-2DF0-489F-ACF3-A796A2C6F569}" srcOrd="0" destOrd="0" presId="urn:microsoft.com/office/officeart/2005/8/layout/hierarchy5"/>
    <dgm:cxn modelId="{437C3532-B8F9-4BF6-AD70-FDBEAD63FBCF}" type="presParOf" srcId="{A88574CD-B0A2-4BA2-9B1E-7B1B5EDC90E5}" destId="{B445DA84-EB9B-4263-8EC0-C1F6ADC7D1E6}" srcOrd="5" destOrd="0" presId="urn:microsoft.com/office/officeart/2005/8/layout/hierarchy5"/>
    <dgm:cxn modelId="{8B4D2FB3-A8A9-4F63-8CAE-2E7944A5916F}" type="presParOf" srcId="{B445DA84-EB9B-4263-8EC0-C1F6ADC7D1E6}" destId="{E10F0758-6C80-4F5D-B1D0-672956B1D33F}" srcOrd="0" destOrd="0" presId="urn:microsoft.com/office/officeart/2005/8/layout/hierarchy5"/>
    <dgm:cxn modelId="{3126518D-372C-47BA-9144-495EF47FF9FB}" type="presParOf" srcId="{B445DA84-EB9B-4263-8EC0-C1F6ADC7D1E6}" destId="{F56ECBCD-AC1B-4D2D-B02E-1754444F1BDD}" srcOrd="1" destOrd="0" presId="urn:microsoft.com/office/officeart/2005/8/layout/hierarchy5"/>
    <dgm:cxn modelId="{8B21F46C-A9BA-4D4A-B889-3F163C56162E}" type="presParOf" srcId="{C146D2DD-0C52-47C7-9DB1-56D28E6CED28}" destId="{FD97C2AB-8039-4C2D-906B-02BE6FA8DA21}" srcOrd="4" destOrd="0" presId="urn:microsoft.com/office/officeart/2005/8/layout/hierarchy5"/>
    <dgm:cxn modelId="{947928CB-BE38-4E34-AEA8-9C9CDC3F72BE}" type="presParOf" srcId="{FD97C2AB-8039-4C2D-906B-02BE6FA8DA21}" destId="{4455DD0C-3D4A-4FD5-BB2D-5A7ACB6ABB22}" srcOrd="0" destOrd="0" presId="urn:microsoft.com/office/officeart/2005/8/layout/hierarchy5"/>
    <dgm:cxn modelId="{3B303371-D7F8-4968-B121-A0E0E4EBD1BB}" type="presParOf" srcId="{C146D2DD-0C52-47C7-9DB1-56D28E6CED28}" destId="{69130447-313D-483D-A12A-C0A575567749}" srcOrd="5" destOrd="0" presId="urn:microsoft.com/office/officeart/2005/8/layout/hierarchy5"/>
    <dgm:cxn modelId="{E9F80929-9E51-48C2-B1F3-6F5B3462CBD9}" type="presParOf" srcId="{69130447-313D-483D-A12A-C0A575567749}" destId="{EC221184-88E6-4755-9677-C47643415CE4}" srcOrd="0" destOrd="0" presId="urn:microsoft.com/office/officeart/2005/8/layout/hierarchy5"/>
    <dgm:cxn modelId="{D0D30B28-26C7-4081-AA5A-C01F366FC40B}" type="presParOf" srcId="{69130447-313D-483D-A12A-C0A575567749}" destId="{348B69F5-9F50-4BA9-8A44-5A45068C2CCF}" srcOrd="1" destOrd="0" presId="urn:microsoft.com/office/officeart/2005/8/layout/hierarchy5"/>
    <dgm:cxn modelId="{9821F524-7FDF-46D5-8AEB-4FA336073251}" type="presParOf" srcId="{348B69F5-9F50-4BA9-8A44-5A45068C2CCF}" destId="{99AE109D-F633-45EB-A9EA-762A0600B312}" srcOrd="0" destOrd="0" presId="urn:microsoft.com/office/officeart/2005/8/layout/hierarchy5"/>
    <dgm:cxn modelId="{2ED28FE9-683E-44D7-8660-35F81EBF780C}" type="presParOf" srcId="{99AE109D-F633-45EB-A9EA-762A0600B312}" destId="{5CFDF522-3F3D-4705-9218-1DEE6F382ED5}" srcOrd="0" destOrd="0" presId="urn:microsoft.com/office/officeart/2005/8/layout/hierarchy5"/>
    <dgm:cxn modelId="{2232B3B2-F60B-4D5A-8C0F-DB37477E7100}" type="presParOf" srcId="{348B69F5-9F50-4BA9-8A44-5A45068C2CCF}" destId="{08B33E87-3998-46C5-9E48-48238DD30989}" srcOrd="1" destOrd="0" presId="urn:microsoft.com/office/officeart/2005/8/layout/hierarchy5"/>
    <dgm:cxn modelId="{B8F87F7D-94E3-487C-B1AB-7E96ED2C3497}" type="presParOf" srcId="{08B33E87-3998-46C5-9E48-48238DD30989}" destId="{602CDFE1-8835-4E5C-B8BB-79FFAE26D9F9}" srcOrd="0" destOrd="0" presId="urn:microsoft.com/office/officeart/2005/8/layout/hierarchy5"/>
    <dgm:cxn modelId="{BA6AF0BD-7577-42FF-B41E-0DDA042C2A5F}" type="presParOf" srcId="{08B33E87-3998-46C5-9E48-48238DD30989}" destId="{A5793783-5EDD-4FD7-AFD1-B2F82EC7A1AF}" srcOrd="1" destOrd="0" presId="urn:microsoft.com/office/officeart/2005/8/layout/hierarchy5"/>
    <dgm:cxn modelId="{40E799EB-00B5-4A12-8CDC-21BCB507C6B6}" type="presParOf" srcId="{A5793783-5EDD-4FD7-AFD1-B2F82EC7A1AF}" destId="{1475CDA2-DBD5-4FB6-95EE-FA09B3722A06}" srcOrd="0" destOrd="0" presId="urn:microsoft.com/office/officeart/2005/8/layout/hierarchy5"/>
    <dgm:cxn modelId="{AB87C8FD-06B1-461F-841C-9865459B3B09}" type="presParOf" srcId="{1475CDA2-DBD5-4FB6-95EE-FA09B3722A06}" destId="{49D05624-0BB9-407E-BAD7-99275D09F815}" srcOrd="0" destOrd="0" presId="urn:microsoft.com/office/officeart/2005/8/layout/hierarchy5"/>
    <dgm:cxn modelId="{BE4C48B1-B52A-43AE-AEB7-7526C9F606C1}" type="presParOf" srcId="{A5793783-5EDD-4FD7-AFD1-B2F82EC7A1AF}" destId="{0BBEBCE1-C188-439D-AA18-E5B181EF8682}" srcOrd="1" destOrd="0" presId="urn:microsoft.com/office/officeart/2005/8/layout/hierarchy5"/>
    <dgm:cxn modelId="{61F9B40E-93C2-4D58-A0E8-6C1088F83DF8}" type="presParOf" srcId="{0BBEBCE1-C188-439D-AA18-E5B181EF8682}" destId="{1DD20E66-59D5-48C4-8F53-13EAB69459B3}" srcOrd="0" destOrd="0" presId="urn:microsoft.com/office/officeart/2005/8/layout/hierarchy5"/>
    <dgm:cxn modelId="{21430C46-A5E0-4BB4-A99F-C064458FD218}" type="presParOf" srcId="{0BBEBCE1-C188-439D-AA18-E5B181EF8682}" destId="{A48E444B-2158-487B-A0A1-53C3CF92901B}" srcOrd="1" destOrd="0" presId="urn:microsoft.com/office/officeart/2005/8/layout/hierarchy5"/>
    <dgm:cxn modelId="{59241CFC-4F4C-4510-9C3E-DC4B335AFA46}" type="presParOf" srcId="{A48E444B-2158-487B-A0A1-53C3CF92901B}" destId="{F4710D75-71EB-4C5B-95E7-46C75430FEFE}" srcOrd="0" destOrd="0" presId="urn:microsoft.com/office/officeart/2005/8/layout/hierarchy5"/>
    <dgm:cxn modelId="{D60281E2-F604-48DB-BFF0-33CE27EC820D}" type="presParOf" srcId="{F4710D75-71EB-4C5B-95E7-46C75430FEFE}" destId="{CAE0AEFA-D996-4154-B3EE-98B7FF59B2AA}" srcOrd="0" destOrd="0" presId="urn:microsoft.com/office/officeart/2005/8/layout/hierarchy5"/>
    <dgm:cxn modelId="{E46EBB4B-FEDD-477A-B758-C15D9C7E2327}" type="presParOf" srcId="{A48E444B-2158-487B-A0A1-53C3CF92901B}" destId="{B64C9942-81EC-4AE8-84B1-3237FA549AD1}" srcOrd="1" destOrd="0" presId="urn:microsoft.com/office/officeart/2005/8/layout/hierarchy5"/>
    <dgm:cxn modelId="{2B6AD9A5-9C0F-43FF-B63B-652F514E5355}" type="presParOf" srcId="{B64C9942-81EC-4AE8-84B1-3237FA549AD1}" destId="{899D9185-43D4-4B8B-ABBB-DCEB39636789}" srcOrd="0" destOrd="0" presId="urn:microsoft.com/office/officeart/2005/8/layout/hierarchy5"/>
    <dgm:cxn modelId="{ED00EAE3-D85A-430C-BB15-88F0C8BD1B63}" type="presParOf" srcId="{B64C9942-81EC-4AE8-84B1-3237FA549AD1}" destId="{B9BC05F6-EE04-49B5-940F-798EA69EFA0B}" srcOrd="1" destOrd="0" presId="urn:microsoft.com/office/officeart/2005/8/layout/hierarchy5"/>
    <dgm:cxn modelId="{4BA92E58-90E8-453B-B242-7CA0AFCD3A30}" type="presParOf" srcId="{C146D2DD-0C52-47C7-9DB1-56D28E6CED28}" destId="{BA1E771F-9798-4798-8C6D-4B0E4F239292}" srcOrd="6" destOrd="0" presId="urn:microsoft.com/office/officeart/2005/8/layout/hierarchy5"/>
    <dgm:cxn modelId="{D16BCA26-7E42-4026-A520-B0F38B45082E}" type="presParOf" srcId="{BA1E771F-9798-4798-8C6D-4B0E4F239292}" destId="{90549F29-66B9-47C0-8EF0-B7500D4BEF2F}" srcOrd="0" destOrd="0" presId="urn:microsoft.com/office/officeart/2005/8/layout/hierarchy5"/>
    <dgm:cxn modelId="{FEAC1EFD-1C6D-4371-88EC-E3597DA7A3E7}" type="presParOf" srcId="{C146D2DD-0C52-47C7-9DB1-56D28E6CED28}" destId="{25B917FF-DB77-4377-B385-DE5B8E3BBF4B}" srcOrd="7" destOrd="0" presId="urn:microsoft.com/office/officeart/2005/8/layout/hierarchy5"/>
    <dgm:cxn modelId="{8D132E51-B285-4CFF-B22E-D03FD85B90C3}" type="presParOf" srcId="{25B917FF-DB77-4377-B385-DE5B8E3BBF4B}" destId="{B80CB1ED-2FF5-4473-9F73-1C784F5A426D}" srcOrd="0" destOrd="0" presId="urn:microsoft.com/office/officeart/2005/8/layout/hierarchy5"/>
    <dgm:cxn modelId="{53FDB508-AB8C-4888-8C2C-7C7FA5A26576}" type="presParOf" srcId="{25B917FF-DB77-4377-B385-DE5B8E3BBF4B}" destId="{8335431E-FF85-47EF-B6FA-43F2D3ED32D8}" srcOrd="1" destOrd="0" presId="urn:microsoft.com/office/officeart/2005/8/layout/hierarchy5"/>
    <dgm:cxn modelId="{AB7FB660-7AA1-4B78-A551-0DC66F62BFF7}" type="presParOf" srcId="{8335431E-FF85-47EF-B6FA-43F2D3ED32D8}" destId="{F76E10E3-94FD-46B0-B944-89EA0973B75B}" srcOrd="0" destOrd="0" presId="urn:microsoft.com/office/officeart/2005/8/layout/hierarchy5"/>
    <dgm:cxn modelId="{28F3378D-A700-463D-B85B-93DE263D8E55}" type="presParOf" srcId="{F76E10E3-94FD-46B0-B944-89EA0973B75B}" destId="{EF363249-D488-49D4-A48F-402290FBEDB3}" srcOrd="0" destOrd="0" presId="urn:microsoft.com/office/officeart/2005/8/layout/hierarchy5"/>
    <dgm:cxn modelId="{D1BA0C87-D3E9-444C-A571-855A8C71DCBA}" type="presParOf" srcId="{8335431E-FF85-47EF-B6FA-43F2D3ED32D8}" destId="{5608DA9E-DB94-49BC-A64C-8B819AC6A10C}" srcOrd="1" destOrd="0" presId="urn:microsoft.com/office/officeart/2005/8/layout/hierarchy5"/>
    <dgm:cxn modelId="{C1057948-298C-4B71-B646-52CBE3F17511}" type="presParOf" srcId="{5608DA9E-DB94-49BC-A64C-8B819AC6A10C}" destId="{F492B408-2204-4FE7-989B-F72457FD12F2}" srcOrd="0" destOrd="0" presId="urn:microsoft.com/office/officeart/2005/8/layout/hierarchy5"/>
    <dgm:cxn modelId="{F83BE991-118B-492E-8937-B28FA281EFAC}" type="presParOf" srcId="{5608DA9E-DB94-49BC-A64C-8B819AC6A10C}" destId="{E365BB3B-8C3F-4DBB-A53D-F2C79C8D8488}" srcOrd="1" destOrd="0" presId="urn:microsoft.com/office/officeart/2005/8/layout/hierarchy5"/>
    <dgm:cxn modelId="{B7F37DBC-C208-45BE-9266-3CE34571BCB5}" type="presParOf" srcId="{E365BB3B-8C3F-4DBB-A53D-F2C79C8D8488}" destId="{9594EAA6-4D2A-439D-9C14-8E51305313E0}" srcOrd="0" destOrd="0" presId="urn:microsoft.com/office/officeart/2005/8/layout/hierarchy5"/>
    <dgm:cxn modelId="{4639C144-2085-4167-8C3E-ECECF797B039}" type="presParOf" srcId="{9594EAA6-4D2A-439D-9C14-8E51305313E0}" destId="{D9BD9F96-76B1-47A9-A0D3-D265ED4D620F}" srcOrd="0" destOrd="0" presId="urn:microsoft.com/office/officeart/2005/8/layout/hierarchy5"/>
    <dgm:cxn modelId="{8701985A-ECC0-44B8-9180-840A3B32396E}" type="presParOf" srcId="{E365BB3B-8C3F-4DBB-A53D-F2C79C8D8488}" destId="{11EFD172-C1CA-4C10-BCF8-D73F4CC1A3C2}" srcOrd="1" destOrd="0" presId="urn:microsoft.com/office/officeart/2005/8/layout/hierarchy5"/>
    <dgm:cxn modelId="{601E25B2-CB71-4AF9-8FA6-F3D5B71562A0}" type="presParOf" srcId="{11EFD172-C1CA-4C10-BCF8-D73F4CC1A3C2}" destId="{0582157C-EA71-4EBB-BE21-9AE3A4F74D32}" srcOrd="0" destOrd="0" presId="urn:microsoft.com/office/officeart/2005/8/layout/hierarchy5"/>
    <dgm:cxn modelId="{B0E49C44-5240-469C-B666-141DE602064D}" type="presParOf" srcId="{11EFD172-C1CA-4C10-BCF8-D73F4CC1A3C2}" destId="{7C97E1EA-18FE-4736-8A34-5534DA251524}" srcOrd="1" destOrd="0" presId="urn:microsoft.com/office/officeart/2005/8/layout/hierarchy5"/>
    <dgm:cxn modelId="{10B7548C-A54F-499E-8C44-B8B6651DBC79}" type="presParOf" srcId="{7C97E1EA-18FE-4736-8A34-5534DA251524}" destId="{261F3466-0B20-4B88-8969-830EC4315509}" srcOrd="0" destOrd="0" presId="urn:microsoft.com/office/officeart/2005/8/layout/hierarchy5"/>
    <dgm:cxn modelId="{9DB67212-00FB-46D4-84E4-A1C18D54747E}" type="presParOf" srcId="{261F3466-0B20-4B88-8969-830EC4315509}" destId="{ADBA6A47-4D2D-4949-B5E4-F94AF634C8F7}" srcOrd="0" destOrd="0" presId="urn:microsoft.com/office/officeart/2005/8/layout/hierarchy5"/>
    <dgm:cxn modelId="{6F275205-EC8B-434C-98D9-24F97E34BFB9}" type="presParOf" srcId="{7C97E1EA-18FE-4736-8A34-5534DA251524}" destId="{978A018A-DB42-4EBB-9DB0-E1AA58F9D3A6}" srcOrd="1" destOrd="0" presId="urn:microsoft.com/office/officeart/2005/8/layout/hierarchy5"/>
    <dgm:cxn modelId="{8B8DED4B-4B7F-44CB-8EA3-C580CD9EC697}" type="presParOf" srcId="{978A018A-DB42-4EBB-9DB0-E1AA58F9D3A6}" destId="{D648F76E-9EC7-4B25-A505-095AD4D3BA0B}" srcOrd="0" destOrd="0" presId="urn:microsoft.com/office/officeart/2005/8/layout/hierarchy5"/>
    <dgm:cxn modelId="{F300375D-06F6-4229-9F50-7F9031A50480}" type="presParOf" srcId="{978A018A-DB42-4EBB-9DB0-E1AA58F9D3A6}" destId="{EEF53486-A24A-4FC1-AEEA-2FDA472E5273}" srcOrd="1" destOrd="0" presId="urn:microsoft.com/office/officeart/2005/8/layout/hierarchy5"/>
    <dgm:cxn modelId="{E61FB287-66DB-4ACE-B7B0-7D614CB96470}" type="presParOf" srcId="{8335431E-FF85-47EF-B6FA-43F2D3ED32D8}" destId="{BD93E353-7491-4DAB-81B3-ABE1E32BF6BD}" srcOrd="2" destOrd="0" presId="urn:microsoft.com/office/officeart/2005/8/layout/hierarchy5"/>
    <dgm:cxn modelId="{B0CEF735-C891-436F-9A81-C2C91C1F02E7}" type="presParOf" srcId="{BD93E353-7491-4DAB-81B3-ABE1E32BF6BD}" destId="{84A3FA08-CBD6-47E1-B837-422559679B83}" srcOrd="0" destOrd="0" presId="urn:microsoft.com/office/officeart/2005/8/layout/hierarchy5"/>
    <dgm:cxn modelId="{3A25A256-AC2B-4CB2-A330-8E2E27DF2892}" type="presParOf" srcId="{8335431E-FF85-47EF-B6FA-43F2D3ED32D8}" destId="{9B367E51-0BA7-43CA-AD66-07A8825B4AF4}" srcOrd="3" destOrd="0" presId="urn:microsoft.com/office/officeart/2005/8/layout/hierarchy5"/>
    <dgm:cxn modelId="{037BDCD5-1671-4151-A8F1-CC4D635C2048}" type="presParOf" srcId="{9B367E51-0BA7-43CA-AD66-07A8825B4AF4}" destId="{5AB56025-F8D7-471B-824A-7E4169A997B7}" srcOrd="0" destOrd="0" presId="urn:microsoft.com/office/officeart/2005/8/layout/hierarchy5"/>
    <dgm:cxn modelId="{1EF231B4-E56A-48A1-8360-5FECDBD3DF1B}" type="presParOf" srcId="{9B367E51-0BA7-43CA-AD66-07A8825B4AF4}" destId="{11374053-CCBB-4FC4-9C35-0E4AD06E3E96}" srcOrd="1" destOrd="0" presId="urn:microsoft.com/office/officeart/2005/8/layout/hierarchy5"/>
    <dgm:cxn modelId="{A0000420-2799-41A5-B708-97EA25EBAF06}" type="presParOf" srcId="{11374053-CCBB-4FC4-9C35-0E4AD06E3E96}" destId="{5C5D1DDC-E658-47A2-9811-98E9874E3486}" srcOrd="0" destOrd="0" presId="urn:microsoft.com/office/officeart/2005/8/layout/hierarchy5"/>
    <dgm:cxn modelId="{06E12634-C007-4BBB-BDD4-7E7FCBDF9116}" type="presParOf" srcId="{5C5D1DDC-E658-47A2-9811-98E9874E3486}" destId="{EDC316DC-E3DA-4E2F-86A1-29989FAD3BF3}" srcOrd="0" destOrd="0" presId="urn:microsoft.com/office/officeart/2005/8/layout/hierarchy5"/>
    <dgm:cxn modelId="{6528A452-8238-4FB9-B173-F55CA3889B0A}" type="presParOf" srcId="{11374053-CCBB-4FC4-9C35-0E4AD06E3E96}" destId="{07DD3511-ADA8-4C9B-A99C-8D3F83038E57}" srcOrd="1" destOrd="0" presId="urn:microsoft.com/office/officeart/2005/8/layout/hierarchy5"/>
    <dgm:cxn modelId="{9F545902-58BB-4CDD-B62F-1EE59FD4D60F}" type="presParOf" srcId="{07DD3511-ADA8-4C9B-A99C-8D3F83038E57}" destId="{DE227C86-4AF9-47D8-AB37-30102A91C9C3}" srcOrd="0" destOrd="0" presId="urn:microsoft.com/office/officeart/2005/8/layout/hierarchy5"/>
    <dgm:cxn modelId="{9E86728C-0019-47DA-9FA3-181B91A84883}" type="presParOf" srcId="{07DD3511-ADA8-4C9B-A99C-8D3F83038E57}" destId="{5C29C543-09B9-4C4C-BD47-ACE70AC5DFC8}" srcOrd="1" destOrd="0" presId="urn:microsoft.com/office/officeart/2005/8/layout/hierarchy5"/>
    <dgm:cxn modelId="{BA741500-BB94-4DA5-A5E2-A05E13F9BCD4}" type="presParOf" srcId="{5C29C543-09B9-4C4C-BD47-ACE70AC5DFC8}" destId="{94E98C49-2F72-4277-859A-0AF1FC53ADE6}" srcOrd="0" destOrd="0" presId="urn:microsoft.com/office/officeart/2005/8/layout/hierarchy5"/>
    <dgm:cxn modelId="{55D7C918-1C8D-4213-BE99-63B81B21E490}" type="presParOf" srcId="{94E98C49-2F72-4277-859A-0AF1FC53ADE6}" destId="{466ABEB3-970D-4578-921A-E140214F7A38}" srcOrd="0" destOrd="0" presId="urn:microsoft.com/office/officeart/2005/8/layout/hierarchy5"/>
    <dgm:cxn modelId="{2144AC19-AC1D-4B09-A8FA-61CDDF716CAC}" type="presParOf" srcId="{5C29C543-09B9-4C4C-BD47-ACE70AC5DFC8}" destId="{7048A485-5973-4BD3-AB9F-5BE5A53E8355}" srcOrd="1" destOrd="0" presId="urn:microsoft.com/office/officeart/2005/8/layout/hierarchy5"/>
    <dgm:cxn modelId="{E8E3A1A1-8667-4A41-92F8-0C249E939B00}" type="presParOf" srcId="{7048A485-5973-4BD3-AB9F-5BE5A53E8355}" destId="{443F8076-5A62-4FF9-A439-B6A3CDDC4CBF}" srcOrd="0" destOrd="0" presId="urn:microsoft.com/office/officeart/2005/8/layout/hierarchy5"/>
    <dgm:cxn modelId="{EE645FD3-CD20-4DD1-B370-20592ACBECED}" type="presParOf" srcId="{7048A485-5973-4BD3-AB9F-5BE5A53E8355}" destId="{A54EF906-7542-4C41-89B9-D4D53F6F341F}" srcOrd="1" destOrd="0" presId="urn:microsoft.com/office/officeart/2005/8/layout/hierarchy5"/>
    <dgm:cxn modelId="{AD3E4167-9690-40FB-82D4-2FDFDDA475DD}" type="presParOf" srcId="{5C29C543-09B9-4C4C-BD47-ACE70AC5DFC8}" destId="{74278997-307B-4D88-8B0A-1201357E12CB}" srcOrd="2" destOrd="0" presId="urn:microsoft.com/office/officeart/2005/8/layout/hierarchy5"/>
    <dgm:cxn modelId="{9F59D7BE-F400-4727-A3EB-7DC6AE315701}" type="presParOf" srcId="{74278997-307B-4D88-8B0A-1201357E12CB}" destId="{CA6FE21E-2CE3-4C0E-9962-75AFFA635195}" srcOrd="0" destOrd="0" presId="urn:microsoft.com/office/officeart/2005/8/layout/hierarchy5"/>
    <dgm:cxn modelId="{8F8EEFBA-43C9-4189-9947-59EE43A8B070}" type="presParOf" srcId="{5C29C543-09B9-4C4C-BD47-ACE70AC5DFC8}" destId="{99AD79F2-F8F4-4688-8729-D8168BFEA837}" srcOrd="3" destOrd="0" presId="urn:microsoft.com/office/officeart/2005/8/layout/hierarchy5"/>
    <dgm:cxn modelId="{FFCAFFFE-3C81-4E0A-9FA8-6C4500A43E8E}" type="presParOf" srcId="{99AD79F2-F8F4-4688-8729-D8168BFEA837}" destId="{5FF7B362-7186-4147-8286-73F6426A9166}" srcOrd="0" destOrd="0" presId="urn:microsoft.com/office/officeart/2005/8/layout/hierarchy5"/>
    <dgm:cxn modelId="{81015C55-5381-4374-882C-33281111BE28}" type="presParOf" srcId="{99AD79F2-F8F4-4688-8729-D8168BFEA837}" destId="{A342A86C-2FA5-4F0F-A69A-A4FDD74DF41B}" srcOrd="1" destOrd="0" presId="urn:microsoft.com/office/officeart/2005/8/layout/hierarchy5"/>
    <dgm:cxn modelId="{7F9BB636-B701-464D-8950-AB2DE59F018F}" type="presParOf" srcId="{5C29C543-09B9-4C4C-BD47-ACE70AC5DFC8}" destId="{9F17A2A0-27C7-48DB-B355-5BAF3A663473}" srcOrd="4" destOrd="0" presId="urn:microsoft.com/office/officeart/2005/8/layout/hierarchy5"/>
    <dgm:cxn modelId="{FB4CA4EE-19F0-43D9-B845-329DB8006784}" type="presParOf" srcId="{9F17A2A0-27C7-48DB-B355-5BAF3A663473}" destId="{E3A3A20A-5527-4ECD-B7F3-7F1D27DF170C}" srcOrd="0" destOrd="0" presId="urn:microsoft.com/office/officeart/2005/8/layout/hierarchy5"/>
    <dgm:cxn modelId="{4FD0439A-4675-4236-B5BB-14C6E21409FB}" type="presParOf" srcId="{5C29C543-09B9-4C4C-BD47-ACE70AC5DFC8}" destId="{F83E2ACD-47CD-42AB-93E7-F1B24AC70513}" srcOrd="5" destOrd="0" presId="urn:microsoft.com/office/officeart/2005/8/layout/hierarchy5"/>
    <dgm:cxn modelId="{393D94B7-4391-47F2-91EE-F9B9778D6F56}" type="presParOf" srcId="{F83E2ACD-47CD-42AB-93E7-F1B24AC70513}" destId="{6CE73441-D967-47E5-B2A0-47EDAB88716F}" srcOrd="0" destOrd="0" presId="urn:microsoft.com/office/officeart/2005/8/layout/hierarchy5"/>
    <dgm:cxn modelId="{336D9414-D384-46A9-ABAA-545C2293D782}" type="presParOf" srcId="{F83E2ACD-47CD-42AB-93E7-F1B24AC70513}" destId="{2AA8DBFE-4045-4557-A378-982D584CC3A1}" srcOrd="1" destOrd="0" presId="urn:microsoft.com/office/officeart/2005/8/layout/hierarchy5"/>
    <dgm:cxn modelId="{7AD358F9-AC82-40AD-8837-F7FFD57A0DFB}" type="presParOf" srcId="{BF8EEFCA-A837-4B6B-A79A-97CE26E2D50F}" destId="{4D02AE1A-5803-4E58-A2D0-0CA442B7AE73}" srcOrd="1" destOrd="0" presId="urn:microsoft.com/office/officeart/2005/8/layout/hierarchy5"/>
    <dgm:cxn modelId="{5A526C57-C49B-42CD-9FE8-89070F1175AE}" type="presParOf" srcId="{4D02AE1A-5803-4E58-A2D0-0CA442B7AE73}" destId="{3C5E9C95-81B8-45F7-8A8F-D748D55CAF8C}" srcOrd="0" destOrd="0" presId="urn:microsoft.com/office/officeart/2005/8/layout/hierarchy5"/>
    <dgm:cxn modelId="{5A45D6FA-E0F6-4721-8AA6-08586121F17C}" type="presParOf" srcId="{3C5E9C95-81B8-45F7-8A8F-D748D55CAF8C}" destId="{B0703BA6-088C-468E-AAAB-81DD7B5998D5}" srcOrd="0" destOrd="0" presId="urn:microsoft.com/office/officeart/2005/8/layout/hierarchy5"/>
    <dgm:cxn modelId="{127492D9-B318-477A-B1FE-3E750CADCA79}" type="presParOf" srcId="{3C5E9C95-81B8-45F7-8A8F-D748D55CAF8C}" destId="{7147D44E-FA29-429B-9C2B-7054C9DD1B9B}" srcOrd="1" destOrd="0" presId="urn:microsoft.com/office/officeart/2005/8/layout/hierarchy5"/>
    <dgm:cxn modelId="{27ED28BB-F575-486F-9EFD-C8E6BB6D1DBB}" type="presParOf" srcId="{4D02AE1A-5803-4E58-A2D0-0CA442B7AE73}" destId="{6535D898-07FB-4E2A-81EF-A47B5D1ED922}" srcOrd="1" destOrd="0" presId="urn:microsoft.com/office/officeart/2005/8/layout/hierarchy5"/>
    <dgm:cxn modelId="{FF297953-F6DC-42E0-9675-C34942DB1EB7}" type="presParOf" srcId="{6535D898-07FB-4E2A-81EF-A47B5D1ED922}" destId="{9289342B-BC58-41AE-8672-C8500F042F86}" srcOrd="0" destOrd="0" presId="urn:microsoft.com/office/officeart/2005/8/layout/hierarchy5"/>
    <dgm:cxn modelId="{9E08E97F-2C4E-4E7F-B4C1-77FFA046F4C2}" type="presParOf" srcId="{4D02AE1A-5803-4E58-A2D0-0CA442B7AE73}" destId="{A1694873-08F8-49AC-A735-6AFCB915B86F}" srcOrd="2" destOrd="0" presId="urn:microsoft.com/office/officeart/2005/8/layout/hierarchy5"/>
    <dgm:cxn modelId="{7E5EDFFB-C8D1-4256-95FE-9854A20439E6}" type="presParOf" srcId="{A1694873-08F8-49AC-A735-6AFCB915B86F}" destId="{5D4CD42C-DA53-4648-ACE9-38AAA15057D8}" srcOrd="0" destOrd="0" presId="urn:microsoft.com/office/officeart/2005/8/layout/hierarchy5"/>
    <dgm:cxn modelId="{DEBABA9B-D179-42AD-83C3-A49287EA9C58}" type="presParOf" srcId="{A1694873-08F8-49AC-A735-6AFCB915B86F}" destId="{2CA3CA3C-A414-453D-9074-8BBA8B2B4D80}" srcOrd="1" destOrd="0" presId="urn:microsoft.com/office/officeart/2005/8/layout/hierarchy5"/>
    <dgm:cxn modelId="{0D212EF7-A7B5-450B-BC54-C15B3D0B7F26}" type="presParOf" srcId="{4D02AE1A-5803-4E58-A2D0-0CA442B7AE73}" destId="{B6116C9C-D393-4E13-9759-BCD5045A28DE}" srcOrd="3" destOrd="0" presId="urn:microsoft.com/office/officeart/2005/8/layout/hierarchy5"/>
    <dgm:cxn modelId="{11D29FE2-E699-4657-A652-49196B3FC401}" type="presParOf" srcId="{B6116C9C-D393-4E13-9759-BCD5045A28DE}" destId="{820EC402-449E-4805-8E50-9A60FE04F466}" srcOrd="0" destOrd="0" presId="urn:microsoft.com/office/officeart/2005/8/layout/hierarchy5"/>
    <dgm:cxn modelId="{451CCF87-C19D-4D1E-AE4B-1EBF015AB59B}" type="presParOf" srcId="{4D02AE1A-5803-4E58-A2D0-0CA442B7AE73}" destId="{659BB707-9C78-4956-B23A-0E8CAD3FE6DC}" srcOrd="4" destOrd="0" presId="urn:microsoft.com/office/officeart/2005/8/layout/hierarchy5"/>
    <dgm:cxn modelId="{F92FC9AC-9180-4266-B332-C78592E8B66C}" type="presParOf" srcId="{659BB707-9C78-4956-B23A-0E8CAD3FE6DC}" destId="{789C9622-AF5D-4CB8-9C85-E685C3B2ABE8}" srcOrd="0" destOrd="0" presId="urn:microsoft.com/office/officeart/2005/8/layout/hierarchy5"/>
    <dgm:cxn modelId="{442C1021-0535-4E6B-AC1D-DB970B6F273D}" type="presParOf" srcId="{659BB707-9C78-4956-B23A-0E8CAD3FE6DC}" destId="{190DF7F7-BDAB-4B4B-8F24-F6807CB83233}" srcOrd="1" destOrd="0" presId="urn:microsoft.com/office/officeart/2005/8/layout/hierarchy5"/>
    <dgm:cxn modelId="{8D3463AD-E70C-4CC9-AE58-4CEAC26E6D99}" type="presParOf" srcId="{4D02AE1A-5803-4E58-A2D0-0CA442B7AE73}" destId="{71B25DC9-A68E-4D39-AAC5-7DF925AB7C74}" srcOrd="5" destOrd="0" presId="urn:microsoft.com/office/officeart/2005/8/layout/hierarchy5"/>
    <dgm:cxn modelId="{3DA75F4A-A734-492C-96C6-6ABF357233F6}" type="presParOf" srcId="{71B25DC9-A68E-4D39-AAC5-7DF925AB7C74}" destId="{63196C6F-7A66-45E3-9078-9945CCBAD1D6}" srcOrd="0" destOrd="0" presId="urn:microsoft.com/office/officeart/2005/8/layout/hierarchy5"/>
    <dgm:cxn modelId="{02C07BBE-E307-475E-B99F-80CD029295DB}" type="presParOf" srcId="{4D02AE1A-5803-4E58-A2D0-0CA442B7AE73}" destId="{01CF36EC-F449-4772-9A46-A8CEBBA70FA9}" srcOrd="6" destOrd="0" presId="urn:microsoft.com/office/officeart/2005/8/layout/hierarchy5"/>
    <dgm:cxn modelId="{9AD7EB3B-8878-4B65-B0D1-799E7A67E082}" type="presParOf" srcId="{01CF36EC-F449-4772-9A46-A8CEBBA70FA9}" destId="{6DFB3D69-E415-449F-8F25-472A810F8B60}" srcOrd="0" destOrd="0" presId="urn:microsoft.com/office/officeart/2005/8/layout/hierarchy5"/>
    <dgm:cxn modelId="{65CF1852-8EA6-4435-BBE5-C9C7D67EB9BB}" type="presParOf" srcId="{01CF36EC-F449-4772-9A46-A8CEBBA70FA9}" destId="{A500CCDF-FC22-4485-8AC3-AA79A4106324}" srcOrd="1" destOrd="0" presId="urn:microsoft.com/office/officeart/2005/8/layout/hierarchy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FB3D69-E415-449F-8F25-472A810F8B60}">
      <dsp:nvSpPr>
        <dsp:cNvPr id="0" name=""/>
        <dsp:cNvSpPr/>
      </dsp:nvSpPr>
      <dsp:spPr>
        <a:xfrm>
          <a:off x="4217073" y="1280150"/>
          <a:ext cx="2419662" cy="612647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8288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rgbClr val="00B0F0"/>
              </a:solidFill>
            </a:rPr>
            <a:t>Mark + channels</a:t>
          </a:r>
        </a:p>
      </dsp:txBody>
      <dsp:txXfrm>
        <a:off x="4217073" y="1280150"/>
        <a:ext cx="2419662" cy="1444934"/>
      </dsp:txXfrm>
    </dsp:sp>
    <dsp:sp modelId="{789C9622-AF5D-4CB8-9C85-E685C3B2ABE8}">
      <dsp:nvSpPr>
        <dsp:cNvPr id="0" name=""/>
        <dsp:cNvSpPr/>
      </dsp:nvSpPr>
      <dsp:spPr>
        <a:xfrm>
          <a:off x="2957870" y="1280150"/>
          <a:ext cx="1086731" cy="612647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rgbClr val="00B0F0"/>
              </a:solidFill>
            </a:rPr>
            <a:t>Visual primitives</a:t>
          </a:r>
        </a:p>
      </dsp:txBody>
      <dsp:txXfrm>
        <a:off x="2957870" y="1280150"/>
        <a:ext cx="1086731" cy="1444934"/>
      </dsp:txXfrm>
    </dsp:sp>
    <dsp:sp modelId="{5D4CD42C-DA53-4648-ACE9-38AAA15057D8}">
      <dsp:nvSpPr>
        <dsp:cNvPr id="0" name=""/>
        <dsp:cNvSpPr/>
      </dsp:nvSpPr>
      <dsp:spPr>
        <a:xfrm>
          <a:off x="1690016" y="1280150"/>
          <a:ext cx="1086731" cy="612647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rgbClr val="00B0F0"/>
              </a:solidFill>
            </a:rPr>
            <a:t>Visual units</a:t>
          </a:r>
        </a:p>
      </dsp:txBody>
      <dsp:txXfrm>
        <a:off x="1690016" y="1280150"/>
        <a:ext cx="1086731" cy="1444934"/>
      </dsp:txXfrm>
    </dsp:sp>
    <dsp:sp modelId="{B0703BA6-088C-468E-AAAB-81DD7B5998D5}">
      <dsp:nvSpPr>
        <dsp:cNvPr id="0" name=""/>
        <dsp:cNvSpPr/>
      </dsp:nvSpPr>
      <dsp:spPr>
        <a:xfrm>
          <a:off x="422162" y="1280150"/>
          <a:ext cx="1086731" cy="612647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2712" tIns="362712" rIns="362712" bIns="362712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 dirty="0"/>
            <a:t> </a:t>
          </a:r>
        </a:p>
      </dsp:txBody>
      <dsp:txXfrm>
        <a:off x="422162" y="1280150"/>
        <a:ext cx="1086731" cy="1444934"/>
      </dsp:txXfrm>
    </dsp:sp>
    <dsp:sp modelId="{A787086B-D95E-4B32-A8B3-71BCA0E6A245}">
      <dsp:nvSpPr>
        <dsp:cNvPr id="0" name=""/>
        <dsp:cNvSpPr/>
      </dsp:nvSpPr>
      <dsp:spPr>
        <a:xfrm>
          <a:off x="512723" y="3442016"/>
          <a:ext cx="905609" cy="1634322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A visualization</a:t>
          </a:r>
        </a:p>
      </dsp:txBody>
      <dsp:txXfrm>
        <a:off x="539247" y="3468540"/>
        <a:ext cx="852561" cy="1581274"/>
      </dsp:txXfrm>
    </dsp:sp>
    <dsp:sp modelId="{B052204F-C1D0-46B4-9815-0018C3015B1F}">
      <dsp:nvSpPr>
        <dsp:cNvPr id="0" name=""/>
        <dsp:cNvSpPr/>
      </dsp:nvSpPr>
      <dsp:spPr>
        <a:xfrm rot="16924900">
          <a:off x="734109" y="3407769"/>
          <a:ext cx="1730692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1730692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1556188" y="3369731"/>
        <a:ext cx="86534" cy="86534"/>
      </dsp:txXfrm>
    </dsp:sp>
    <dsp:sp modelId="{9F96C33E-0E53-490A-9831-2338A541078E}">
      <dsp:nvSpPr>
        <dsp:cNvPr id="0" name=""/>
        <dsp:cNvSpPr/>
      </dsp:nvSpPr>
      <dsp:spPr>
        <a:xfrm>
          <a:off x="1780577" y="2340417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Scatter</a:t>
          </a:r>
          <a:r>
            <a:rPr lang="en-US" sz="1000" b="1" kern="1200" dirty="0"/>
            <a:t> </a:t>
          </a:r>
          <a:r>
            <a:rPr lang="en-US" sz="14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plot</a:t>
          </a:r>
        </a:p>
      </dsp:txBody>
      <dsp:txXfrm>
        <a:off x="1793839" y="2353679"/>
        <a:ext cx="879085" cy="426280"/>
      </dsp:txXfrm>
    </dsp:sp>
    <dsp:sp modelId="{4C521667-D86F-41AD-9A94-7A2B19A97D84}">
      <dsp:nvSpPr>
        <dsp:cNvPr id="0" name=""/>
        <dsp:cNvSpPr/>
      </dsp:nvSpPr>
      <dsp:spPr>
        <a:xfrm>
          <a:off x="2686187" y="2561590"/>
          <a:ext cx="362243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362243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58253" y="2557763"/>
        <a:ext cx="18112" cy="18112"/>
      </dsp:txXfrm>
    </dsp:sp>
    <dsp:sp modelId="{B762FA73-7DD6-466B-87DE-BDAA1502AA5D}">
      <dsp:nvSpPr>
        <dsp:cNvPr id="0" name=""/>
        <dsp:cNvSpPr/>
      </dsp:nvSpPr>
      <dsp:spPr>
        <a:xfrm>
          <a:off x="3048431" y="2340417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Node</a:t>
          </a:r>
        </a:p>
      </dsp:txBody>
      <dsp:txXfrm>
        <a:off x="3061693" y="2353679"/>
        <a:ext cx="879085" cy="426280"/>
      </dsp:txXfrm>
    </dsp:sp>
    <dsp:sp modelId="{C9DDE72E-709C-4B03-99BD-EFC735D023D6}">
      <dsp:nvSpPr>
        <dsp:cNvPr id="0" name=""/>
        <dsp:cNvSpPr/>
      </dsp:nvSpPr>
      <dsp:spPr>
        <a:xfrm>
          <a:off x="3954040" y="2561590"/>
          <a:ext cx="362243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362243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126106" y="2557763"/>
        <a:ext cx="18112" cy="18112"/>
      </dsp:txXfrm>
    </dsp:sp>
    <dsp:sp modelId="{8504D0CC-E783-4035-909F-396BA64AFF0E}">
      <dsp:nvSpPr>
        <dsp:cNvPr id="0" name=""/>
        <dsp:cNvSpPr/>
      </dsp:nvSpPr>
      <dsp:spPr>
        <a:xfrm>
          <a:off x="4316284" y="2340417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Point</a:t>
          </a:r>
        </a:p>
      </dsp:txBody>
      <dsp:txXfrm>
        <a:off x="4329546" y="2353679"/>
        <a:ext cx="879085" cy="426280"/>
      </dsp:txXfrm>
    </dsp:sp>
    <dsp:sp modelId="{0C32FA6D-1EC1-4BD6-B2D3-ADD136059898}">
      <dsp:nvSpPr>
        <dsp:cNvPr id="0" name=""/>
        <dsp:cNvSpPr/>
      </dsp:nvSpPr>
      <dsp:spPr>
        <a:xfrm rot="19457599">
          <a:off x="5179964" y="2431408"/>
          <a:ext cx="446104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446104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91863" y="2425485"/>
        <a:ext cx="22305" cy="22305"/>
      </dsp:txXfrm>
    </dsp:sp>
    <dsp:sp modelId="{3A9DD9D9-F7FF-4FF7-BD35-C7ADE80D113D}">
      <dsp:nvSpPr>
        <dsp:cNvPr id="0" name=""/>
        <dsp:cNvSpPr/>
      </dsp:nvSpPr>
      <dsp:spPr>
        <a:xfrm>
          <a:off x="5584138" y="2080054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Color</a:t>
          </a:r>
        </a:p>
      </dsp:txBody>
      <dsp:txXfrm>
        <a:off x="5597400" y="2093316"/>
        <a:ext cx="879085" cy="426280"/>
      </dsp:txXfrm>
    </dsp:sp>
    <dsp:sp modelId="{E79C3D24-F546-49B1-B2A9-276CA978DC2A}">
      <dsp:nvSpPr>
        <dsp:cNvPr id="0" name=""/>
        <dsp:cNvSpPr/>
      </dsp:nvSpPr>
      <dsp:spPr>
        <a:xfrm rot="2142401">
          <a:off x="5179964" y="2691771"/>
          <a:ext cx="446104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446104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91863" y="2685848"/>
        <a:ext cx="22305" cy="22305"/>
      </dsp:txXfrm>
    </dsp:sp>
    <dsp:sp modelId="{46AEF1CE-C507-4F6A-A7BF-425D77E781FE}">
      <dsp:nvSpPr>
        <dsp:cNvPr id="0" name=""/>
        <dsp:cNvSpPr/>
      </dsp:nvSpPr>
      <dsp:spPr>
        <a:xfrm>
          <a:off x="5584138" y="2600780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position</a:t>
          </a:r>
        </a:p>
      </dsp:txBody>
      <dsp:txXfrm>
        <a:off x="5597400" y="2614042"/>
        <a:ext cx="879085" cy="426280"/>
      </dsp:txXfrm>
    </dsp:sp>
    <dsp:sp modelId="{26844808-2F65-4086-BF80-BD529E257CF3}">
      <dsp:nvSpPr>
        <dsp:cNvPr id="0" name=""/>
        <dsp:cNvSpPr/>
      </dsp:nvSpPr>
      <dsp:spPr>
        <a:xfrm rot="18770822">
          <a:off x="1333116" y="4058676"/>
          <a:ext cx="532677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532677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586138" y="4050588"/>
        <a:ext cx="26633" cy="26633"/>
      </dsp:txXfrm>
    </dsp:sp>
    <dsp:sp modelId="{9C363928-ECE6-4D3E-AE4E-BB30E5D6D25B}">
      <dsp:nvSpPr>
        <dsp:cNvPr id="0" name=""/>
        <dsp:cNvSpPr/>
      </dsp:nvSpPr>
      <dsp:spPr>
        <a:xfrm>
          <a:off x="1780577" y="3642231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Stacked</a:t>
          </a:r>
          <a:r>
            <a:rPr lang="en-US" sz="900" kern="1200" dirty="0"/>
            <a:t> </a:t>
          </a:r>
          <a:r>
            <a:rPr lang="en-US" sz="14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bar chart</a:t>
          </a:r>
        </a:p>
      </dsp:txBody>
      <dsp:txXfrm>
        <a:off x="1793839" y="3655493"/>
        <a:ext cx="879085" cy="426280"/>
      </dsp:txXfrm>
    </dsp:sp>
    <dsp:sp modelId="{1C1DDBFE-C794-4434-9A51-A93C1E7EF6FB}">
      <dsp:nvSpPr>
        <dsp:cNvPr id="0" name=""/>
        <dsp:cNvSpPr/>
      </dsp:nvSpPr>
      <dsp:spPr>
        <a:xfrm>
          <a:off x="2686187" y="3863404"/>
          <a:ext cx="362243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362243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58253" y="3859577"/>
        <a:ext cx="18112" cy="18112"/>
      </dsp:txXfrm>
    </dsp:sp>
    <dsp:sp modelId="{DF0ECD9D-C617-4E4A-8C78-7B8DA5C11705}">
      <dsp:nvSpPr>
        <dsp:cNvPr id="0" name=""/>
        <dsp:cNvSpPr/>
      </dsp:nvSpPr>
      <dsp:spPr>
        <a:xfrm>
          <a:off x="3048431" y="3642231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Bar</a:t>
          </a:r>
          <a:r>
            <a:rPr lang="en-US" sz="900" kern="1200" dirty="0"/>
            <a:t> </a:t>
          </a:r>
        </a:p>
      </dsp:txBody>
      <dsp:txXfrm>
        <a:off x="3061693" y="3655493"/>
        <a:ext cx="879085" cy="426280"/>
      </dsp:txXfrm>
    </dsp:sp>
    <dsp:sp modelId="{874EFD0F-BE0A-40C8-9F29-6B4D996B6FB7}">
      <dsp:nvSpPr>
        <dsp:cNvPr id="0" name=""/>
        <dsp:cNvSpPr/>
      </dsp:nvSpPr>
      <dsp:spPr>
        <a:xfrm>
          <a:off x="3954040" y="3863404"/>
          <a:ext cx="362243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362243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126106" y="3859577"/>
        <a:ext cx="18112" cy="18112"/>
      </dsp:txXfrm>
    </dsp:sp>
    <dsp:sp modelId="{3ACBF439-F1EB-4F79-A73C-C90AD0E6330F}">
      <dsp:nvSpPr>
        <dsp:cNvPr id="0" name=""/>
        <dsp:cNvSpPr/>
      </dsp:nvSpPr>
      <dsp:spPr>
        <a:xfrm>
          <a:off x="4316284" y="3642231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Rectangle</a:t>
          </a:r>
        </a:p>
      </dsp:txBody>
      <dsp:txXfrm>
        <a:off x="4329546" y="3655493"/>
        <a:ext cx="879085" cy="426280"/>
      </dsp:txXfrm>
    </dsp:sp>
    <dsp:sp modelId="{3414CDDD-8686-4CBB-AFD6-56F1DF2CDC22}">
      <dsp:nvSpPr>
        <dsp:cNvPr id="0" name=""/>
        <dsp:cNvSpPr/>
      </dsp:nvSpPr>
      <dsp:spPr>
        <a:xfrm rot="18289469">
          <a:off x="5085850" y="3603041"/>
          <a:ext cx="634330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634330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87158" y="3592412"/>
        <a:ext cx="31716" cy="31716"/>
      </dsp:txXfrm>
    </dsp:sp>
    <dsp:sp modelId="{B097283D-3485-4DB8-A550-0F7D559B1A63}">
      <dsp:nvSpPr>
        <dsp:cNvPr id="0" name=""/>
        <dsp:cNvSpPr/>
      </dsp:nvSpPr>
      <dsp:spPr>
        <a:xfrm>
          <a:off x="5584138" y="3121505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Color</a:t>
          </a:r>
        </a:p>
      </dsp:txBody>
      <dsp:txXfrm>
        <a:off x="5597400" y="3134767"/>
        <a:ext cx="879085" cy="426280"/>
      </dsp:txXfrm>
    </dsp:sp>
    <dsp:sp modelId="{B39D2EB4-F0D1-4BFB-B7AF-1AADCDCC1511}">
      <dsp:nvSpPr>
        <dsp:cNvPr id="0" name=""/>
        <dsp:cNvSpPr/>
      </dsp:nvSpPr>
      <dsp:spPr>
        <a:xfrm>
          <a:off x="5221894" y="3863404"/>
          <a:ext cx="362243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362243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93960" y="3859577"/>
        <a:ext cx="18112" cy="18112"/>
      </dsp:txXfrm>
    </dsp:sp>
    <dsp:sp modelId="{232D5CF4-2FD4-4333-8FF9-B46F9F2BB9C5}">
      <dsp:nvSpPr>
        <dsp:cNvPr id="0" name=""/>
        <dsp:cNvSpPr/>
      </dsp:nvSpPr>
      <dsp:spPr>
        <a:xfrm>
          <a:off x="5584138" y="3642231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Position</a:t>
          </a:r>
        </a:p>
      </dsp:txBody>
      <dsp:txXfrm>
        <a:off x="5597400" y="3655493"/>
        <a:ext cx="879085" cy="426280"/>
      </dsp:txXfrm>
    </dsp:sp>
    <dsp:sp modelId="{63ABD2A7-8C72-475C-890B-0DABD5957D84}">
      <dsp:nvSpPr>
        <dsp:cNvPr id="0" name=""/>
        <dsp:cNvSpPr/>
      </dsp:nvSpPr>
      <dsp:spPr>
        <a:xfrm rot="3310531">
          <a:off x="5085850" y="4123767"/>
          <a:ext cx="634330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634330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87158" y="4113138"/>
        <a:ext cx="31716" cy="31716"/>
      </dsp:txXfrm>
    </dsp:sp>
    <dsp:sp modelId="{E10F0758-6C80-4F5D-B1D0-672956B1D33F}">
      <dsp:nvSpPr>
        <dsp:cNvPr id="0" name=""/>
        <dsp:cNvSpPr/>
      </dsp:nvSpPr>
      <dsp:spPr>
        <a:xfrm>
          <a:off x="5584138" y="4162956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Height </a:t>
          </a:r>
        </a:p>
      </dsp:txBody>
      <dsp:txXfrm>
        <a:off x="5597400" y="4176218"/>
        <a:ext cx="879085" cy="426280"/>
      </dsp:txXfrm>
    </dsp:sp>
    <dsp:sp modelId="{FD97C2AB-8039-4C2D-906B-02BE6FA8DA21}">
      <dsp:nvSpPr>
        <dsp:cNvPr id="0" name=""/>
        <dsp:cNvSpPr/>
      </dsp:nvSpPr>
      <dsp:spPr>
        <a:xfrm rot="3654187">
          <a:off x="1226997" y="4579401"/>
          <a:ext cx="744916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744916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580832" y="4566008"/>
        <a:ext cx="37245" cy="37245"/>
      </dsp:txXfrm>
    </dsp:sp>
    <dsp:sp modelId="{EC221184-88E6-4755-9677-C47643415CE4}">
      <dsp:nvSpPr>
        <dsp:cNvPr id="0" name=""/>
        <dsp:cNvSpPr/>
      </dsp:nvSpPr>
      <dsp:spPr>
        <a:xfrm>
          <a:off x="1780577" y="4683682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Calendar</a:t>
          </a:r>
          <a:r>
            <a:rPr lang="en-US" sz="9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en-US" sz="14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ring</a:t>
          </a:r>
        </a:p>
      </dsp:txBody>
      <dsp:txXfrm>
        <a:off x="1793839" y="4696944"/>
        <a:ext cx="879085" cy="426280"/>
      </dsp:txXfrm>
    </dsp:sp>
    <dsp:sp modelId="{99AE109D-F633-45EB-A9EA-762A0600B312}">
      <dsp:nvSpPr>
        <dsp:cNvPr id="0" name=""/>
        <dsp:cNvSpPr/>
      </dsp:nvSpPr>
      <dsp:spPr>
        <a:xfrm>
          <a:off x="2686187" y="4904855"/>
          <a:ext cx="362243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362243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58253" y="4901028"/>
        <a:ext cx="18112" cy="18112"/>
      </dsp:txXfrm>
    </dsp:sp>
    <dsp:sp modelId="{602CDFE1-8835-4E5C-B8BB-79FFAE26D9F9}">
      <dsp:nvSpPr>
        <dsp:cNvPr id="0" name=""/>
        <dsp:cNvSpPr/>
      </dsp:nvSpPr>
      <dsp:spPr>
        <a:xfrm>
          <a:off x="3048431" y="4683682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Grid</a:t>
          </a:r>
          <a:r>
            <a:rPr lang="en-US" sz="900" kern="1200" dirty="0"/>
            <a:t> </a:t>
          </a:r>
        </a:p>
      </dsp:txBody>
      <dsp:txXfrm>
        <a:off x="3061693" y="4696944"/>
        <a:ext cx="879085" cy="426280"/>
      </dsp:txXfrm>
    </dsp:sp>
    <dsp:sp modelId="{1475CDA2-DBD5-4FB6-95EE-FA09B3722A06}">
      <dsp:nvSpPr>
        <dsp:cNvPr id="0" name=""/>
        <dsp:cNvSpPr/>
      </dsp:nvSpPr>
      <dsp:spPr>
        <a:xfrm>
          <a:off x="3954040" y="4904855"/>
          <a:ext cx="362243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362243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126106" y="4901028"/>
        <a:ext cx="18112" cy="18112"/>
      </dsp:txXfrm>
    </dsp:sp>
    <dsp:sp modelId="{1DD20E66-59D5-48C4-8F53-13EAB69459B3}">
      <dsp:nvSpPr>
        <dsp:cNvPr id="0" name=""/>
        <dsp:cNvSpPr/>
      </dsp:nvSpPr>
      <dsp:spPr>
        <a:xfrm>
          <a:off x="4316284" y="4683682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Arc</a:t>
          </a:r>
        </a:p>
      </dsp:txBody>
      <dsp:txXfrm>
        <a:off x="4329546" y="4696944"/>
        <a:ext cx="879085" cy="426280"/>
      </dsp:txXfrm>
    </dsp:sp>
    <dsp:sp modelId="{F4710D75-71EB-4C5B-95E7-46C75430FEFE}">
      <dsp:nvSpPr>
        <dsp:cNvPr id="0" name=""/>
        <dsp:cNvSpPr/>
      </dsp:nvSpPr>
      <dsp:spPr>
        <a:xfrm>
          <a:off x="5221894" y="4904855"/>
          <a:ext cx="362243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362243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93960" y="4901028"/>
        <a:ext cx="18112" cy="18112"/>
      </dsp:txXfrm>
    </dsp:sp>
    <dsp:sp modelId="{899D9185-43D4-4B8B-ABBB-DCEB39636789}">
      <dsp:nvSpPr>
        <dsp:cNvPr id="0" name=""/>
        <dsp:cNvSpPr/>
      </dsp:nvSpPr>
      <dsp:spPr>
        <a:xfrm>
          <a:off x="5584138" y="4683682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Color</a:t>
          </a:r>
        </a:p>
      </dsp:txBody>
      <dsp:txXfrm>
        <a:off x="5597400" y="4696944"/>
        <a:ext cx="879085" cy="426280"/>
      </dsp:txXfrm>
    </dsp:sp>
    <dsp:sp modelId="{BA1E771F-9798-4798-8C6D-4B0E4F239292}">
      <dsp:nvSpPr>
        <dsp:cNvPr id="0" name=""/>
        <dsp:cNvSpPr/>
      </dsp:nvSpPr>
      <dsp:spPr>
        <a:xfrm rot="4675100">
          <a:off x="734109" y="5100127"/>
          <a:ext cx="1730692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1730692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1556188" y="5062089"/>
        <a:ext cx="86534" cy="86534"/>
      </dsp:txXfrm>
    </dsp:sp>
    <dsp:sp modelId="{B80CB1ED-2FF5-4473-9F73-1C784F5A426D}">
      <dsp:nvSpPr>
        <dsp:cNvPr id="0" name=""/>
        <dsp:cNvSpPr/>
      </dsp:nvSpPr>
      <dsp:spPr>
        <a:xfrm>
          <a:off x="1780577" y="5725133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Geo</a:t>
          </a:r>
          <a:r>
            <a:rPr lang="en-US" sz="9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en-US" sz="14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ring</a:t>
          </a:r>
        </a:p>
      </dsp:txBody>
      <dsp:txXfrm>
        <a:off x="1793839" y="5738395"/>
        <a:ext cx="879085" cy="426280"/>
      </dsp:txXfrm>
    </dsp:sp>
    <dsp:sp modelId="{F76E10E3-94FD-46B0-B944-89EA0973B75B}">
      <dsp:nvSpPr>
        <dsp:cNvPr id="0" name=""/>
        <dsp:cNvSpPr/>
      </dsp:nvSpPr>
      <dsp:spPr>
        <a:xfrm rot="18289469">
          <a:off x="2550143" y="5685943"/>
          <a:ext cx="634330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634330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51450" y="5675315"/>
        <a:ext cx="31716" cy="31716"/>
      </dsp:txXfrm>
    </dsp:sp>
    <dsp:sp modelId="{F492B408-2204-4FE7-989B-F72457FD12F2}">
      <dsp:nvSpPr>
        <dsp:cNvPr id="0" name=""/>
        <dsp:cNvSpPr/>
      </dsp:nvSpPr>
      <dsp:spPr>
        <a:xfrm>
          <a:off x="3048431" y="5204408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Wedge</a:t>
          </a:r>
          <a:r>
            <a:rPr lang="en-US" sz="900" kern="1200" dirty="0"/>
            <a:t> </a:t>
          </a:r>
        </a:p>
      </dsp:txBody>
      <dsp:txXfrm>
        <a:off x="3061693" y="5217670"/>
        <a:ext cx="879085" cy="426280"/>
      </dsp:txXfrm>
    </dsp:sp>
    <dsp:sp modelId="{9594EAA6-4D2A-439D-9C14-8E51305313E0}">
      <dsp:nvSpPr>
        <dsp:cNvPr id="0" name=""/>
        <dsp:cNvSpPr/>
      </dsp:nvSpPr>
      <dsp:spPr>
        <a:xfrm>
          <a:off x="3954040" y="5425581"/>
          <a:ext cx="362243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362243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126106" y="5421754"/>
        <a:ext cx="18112" cy="18112"/>
      </dsp:txXfrm>
    </dsp:sp>
    <dsp:sp modelId="{0582157C-EA71-4EBB-BE21-9AE3A4F74D32}">
      <dsp:nvSpPr>
        <dsp:cNvPr id="0" name=""/>
        <dsp:cNvSpPr/>
      </dsp:nvSpPr>
      <dsp:spPr>
        <a:xfrm>
          <a:off x="4316284" y="5204408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Arc</a:t>
          </a:r>
        </a:p>
      </dsp:txBody>
      <dsp:txXfrm>
        <a:off x="4329546" y="5217670"/>
        <a:ext cx="879085" cy="426280"/>
      </dsp:txXfrm>
    </dsp:sp>
    <dsp:sp modelId="{261F3466-0B20-4B88-8969-830EC4315509}">
      <dsp:nvSpPr>
        <dsp:cNvPr id="0" name=""/>
        <dsp:cNvSpPr/>
      </dsp:nvSpPr>
      <dsp:spPr>
        <a:xfrm>
          <a:off x="5221894" y="5425581"/>
          <a:ext cx="362243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362243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93960" y="5421754"/>
        <a:ext cx="18112" cy="18112"/>
      </dsp:txXfrm>
    </dsp:sp>
    <dsp:sp modelId="{D648F76E-9EC7-4B25-A505-095AD4D3BA0B}">
      <dsp:nvSpPr>
        <dsp:cNvPr id="0" name=""/>
        <dsp:cNvSpPr/>
      </dsp:nvSpPr>
      <dsp:spPr>
        <a:xfrm>
          <a:off x="5584138" y="5204408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Color </a:t>
          </a:r>
        </a:p>
      </dsp:txBody>
      <dsp:txXfrm>
        <a:off x="5597400" y="5217670"/>
        <a:ext cx="879085" cy="426280"/>
      </dsp:txXfrm>
    </dsp:sp>
    <dsp:sp modelId="{BD93E353-7491-4DAB-81B3-ABE1E32BF6BD}">
      <dsp:nvSpPr>
        <dsp:cNvPr id="0" name=""/>
        <dsp:cNvSpPr/>
      </dsp:nvSpPr>
      <dsp:spPr>
        <a:xfrm rot="3310531">
          <a:off x="2550143" y="6206669"/>
          <a:ext cx="634330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634330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51450" y="6196040"/>
        <a:ext cx="31716" cy="31716"/>
      </dsp:txXfrm>
    </dsp:sp>
    <dsp:sp modelId="{5AB56025-F8D7-471B-824A-7E4169A997B7}">
      <dsp:nvSpPr>
        <dsp:cNvPr id="0" name=""/>
        <dsp:cNvSpPr/>
      </dsp:nvSpPr>
      <dsp:spPr>
        <a:xfrm>
          <a:off x="3048431" y="6245859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Line</a:t>
          </a:r>
          <a:r>
            <a:rPr lang="en-US" sz="900" kern="1200" dirty="0"/>
            <a:t> </a:t>
          </a:r>
        </a:p>
      </dsp:txBody>
      <dsp:txXfrm>
        <a:off x="3061693" y="6259121"/>
        <a:ext cx="879085" cy="426280"/>
      </dsp:txXfrm>
    </dsp:sp>
    <dsp:sp modelId="{5C5D1DDC-E658-47A2-9811-98E9874E3486}">
      <dsp:nvSpPr>
        <dsp:cNvPr id="0" name=""/>
        <dsp:cNvSpPr/>
      </dsp:nvSpPr>
      <dsp:spPr>
        <a:xfrm>
          <a:off x="3954040" y="6467032"/>
          <a:ext cx="362243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362243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126106" y="6463205"/>
        <a:ext cx="18112" cy="18112"/>
      </dsp:txXfrm>
    </dsp:sp>
    <dsp:sp modelId="{DE227C86-4AF9-47D8-AB37-30102A91C9C3}">
      <dsp:nvSpPr>
        <dsp:cNvPr id="0" name=""/>
        <dsp:cNvSpPr/>
      </dsp:nvSpPr>
      <dsp:spPr>
        <a:xfrm>
          <a:off x="4316284" y="6245859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Line </a:t>
          </a:r>
        </a:p>
      </dsp:txBody>
      <dsp:txXfrm>
        <a:off x="4329546" y="6259121"/>
        <a:ext cx="879085" cy="426280"/>
      </dsp:txXfrm>
    </dsp:sp>
    <dsp:sp modelId="{94E98C49-2F72-4277-859A-0AF1FC53ADE6}">
      <dsp:nvSpPr>
        <dsp:cNvPr id="0" name=""/>
        <dsp:cNvSpPr/>
      </dsp:nvSpPr>
      <dsp:spPr>
        <a:xfrm rot="18289469">
          <a:off x="5085850" y="6206669"/>
          <a:ext cx="634330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634330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87158" y="6196040"/>
        <a:ext cx="31716" cy="31716"/>
      </dsp:txXfrm>
    </dsp:sp>
    <dsp:sp modelId="{443F8076-5A62-4FF9-A439-B6A3CDDC4CBF}">
      <dsp:nvSpPr>
        <dsp:cNvPr id="0" name=""/>
        <dsp:cNvSpPr/>
      </dsp:nvSpPr>
      <dsp:spPr>
        <a:xfrm>
          <a:off x="5584138" y="5725133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Color </a:t>
          </a:r>
        </a:p>
      </dsp:txBody>
      <dsp:txXfrm>
        <a:off x="5597400" y="5738395"/>
        <a:ext cx="879085" cy="426280"/>
      </dsp:txXfrm>
    </dsp:sp>
    <dsp:sp modelId="{74278997-307B-4D88-8B0A-1201357E12CB}">
      <dsp:nvSpPr>
        <dsp:cNvPr id="0" name=""/>
        <dsp:cNvSpPr/>
      </dsp:nvSpPr>
      <dsp:spPr>
        <a:xfrm>
          <a:off x="5221894" y="6467032"/>
          <a:ext cx="362243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362243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93960" y="6463205"/>
        <a:ext cx="18112" cy="18112"/>
      </dsp:txXfrm>
    </dsp:sp>
    <dsp:sp modelId="{5FF7B362-7186-4147-8286-73F6426A9166}">
      <dsp:nvSpPr>
        <dsp:cNvPr id="0" name=""/>
        <dsp:cNvSpPr/>
      </dsp:nvSpPr>
      <dsp:spPr>
        <a:xfrm>
          <a:off x="5584138" y="6245859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Width </a:t>
          </a:r>
        </a:p>
      </dsp:txBody>
      <dsp:txXfrm>
        <a:off x="5597400" y="6259121"/>
        <a:ext cx="879085" cy="426280"/>
      </dsp:txXfrm>
    </dsp:sp>
    <dsp:sp modelId="{9F17A2A0-27C7-48DB-B355-5BAF3A663473}">
      <dsp:nvSpPr>
        <dsp:cNvPr id="0" name=""/>
        <dsp:cNvSpPr/>
      </dsp:nvSpPr>
      <dsp:spPr>
        <a:xfrm rot="3310531">
          <a:off x="5085850" y="6727395"/>
          <a:ext cx="634330" cy="10458"/>
        </a:xfrm>
        <a:custGeom>
          <a:avLst/>
          <a:gdLst/>
          <a:ahLst/>
          <a:cxnLst/>
          <a:rect l="0" t="0" r="0" b="0"/>
          <a:pathLst>
            <a:path>
              <a:moveTo>
                <a:pt x="0" y="5229"/>
              </a:moveTo>
              <a:lnTo>
                <a:pt x="634330" y="5229"/>
              </a:lnTo>
            </a:path>
          </a:pathLst>
        </a:custGeom>
        <a:noFill/>
        <a:ln w="15875" cap="rnd" cmpd="sng" algn="ctr">
          <a:solidFill>
            <a:srgbClr val="0099FF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87158" y="6716766"/>
        <a:ext cx="31716" cy="31716"/>
      </dsp:txXfrm>
    </dsp:sp>
    <dsp:sp modelId="{6CE73441-D967-47E5-B2A0-47EDAB88716F}">
      <dsp:nvSpPr>
        <dsp:cNvPr id="0" name=""/>
        <dsp:cNvSpPr/>
      </dsp:nvSpPr>
      <dsp:spPr>
        <a:xfrm>
          <a:off x="5584138" y="6766584"/>
          <a:ext cx="905609" cy="452804"/>
        </a:xfrm>
        <a:prstGeom prst="roundRect">
          <a:avLst>
            <a:gd name="adj" fmla="val 10000"/>
          </a:avLst>
        </a:prstGeom>
        <a:solidFill>
          <a:srgbClr val="00B0F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position</a:t>
          </a:r>
        </a:p>
      </dsp:txBody>
      <dsp:txXfrm>
        <a:off x="5597400" y="6779846"/>
        <a:ext cx="879085" cy="4262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5">
  <dgm:title val=""/>
  <dgm:desc val=""/>
  <dgm:catLst>
    <dgm:cat type="hierarchy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/>
    <dgm:presOf/>
    <dgm:shape xmlns:r="http://schemas.openxmlformats.org/officeDocument/2006/relationships" r:blip="">
      <dgm:adjLst/>
    </dgm:shape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/>
              <dgm:constr type="t" for="ch" forName="hierFlow" refType="h" fact="0.3"/>
              <dgm:constr type="r" for="ch" forName="hierFlow" refType="w" fact="0.98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 refType="h" fact="0.3"/>
              <dgm:constr type="r" for="ch" forName="hierFlow" refType="w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h" for="des" forName="level1Shape" refType="h"/>
          <dgm:constr type="w" for="des" forName="level1Shape" refType="h" refFor="des" refForName="level1Shape" fact="2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w" refFor="des" refForName="level1Shape" op="equ" fact="0.4"/>
          <dgm:constr type="sibSp" for="des" forName="hierChild1" refType="h" refFor="des" refForName="level1Shape" op="equ" fact="0.15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w" refFor="des" refForName="level1Shape" op="equ"/>
          <dgm:constr type="userB" for="des" refType="sp" refFor="des" op="equ"/>
          <dgm:constr type="w" for="des" forName="firstBuf" refType="w" refFor="des" refForName="level1Shape" fact="0.1"/>
        </dgm:constrLst>
      </dgm:else>
    </dgm:choose>
    <dgm:ruleLst/>
    <dgm:layoutNode name="hierFlow">
      <dgm:choose name="Name6">
        <dgm:if name="Name7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  <dgm:param type="fallback" val="2D"/>
          </dgm:alg>
        </dgm:if>
        <dgm:else name="Name8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  <dgm:param type="fallback" val="2D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ptType="node" op="equ" val="65"/>
        <dgm:constr type="primFontSz" for="des" forName="connTx" op="equ" val="55"/>
        <dgm:constr type="primFontSz" for="des" forName="connTx" refType="primFontSz" refFor="des" refPtType="node" op="lte" fact="0.8"/>
      </dgm:constrLst>
      <dgm:ruleLst/>
      <dgm:choose name="Name9">
        <dgm:if name="Name10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1"/>
      </dgm:choose>
      <dgm:layoutNode name="hierChild1">
        <dgm:varLst>
          <dgm:chPref val="1"/>
          <dgm:animOne val="branch"/>
          <dgm:animLvl val="lvl"/>
        </dgm:varLst>
        <dgm:choose name="Name12">
          <dgm:if name="Name13" func="var" arg="dir" op="equ" val="norm">
            <dgm:alg type="hierChild">
              <dgm:param type="linDir" val="fromT"/>
              <dgm:param type="chAlign" val="l"/>
            </dgm:alg>
          </dgm:if>
          <dgm:else name="Name14">
            <dgm:alg type="hierChild">
              <dgm:param type="linDir" val="fromT"/>
              <dgm:param type="ch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forEach name="Name15" axis="ch" cnt="3">
          <dgm:forEach name="Name16" axis="self" ptType="node">
            <dgm:layoutNode name="Name17">
              <dgm:choose name="Name18">
                <dgm:if name="Name19" func="var" arg="dir" op="equ" val="norm">
                  <dgm:alg type="hierRoot">
                    <dgm:param type="hierAlign" val="lCtrCh"/>
                  </dgm:alg>
                </dgm:if>
                <dgm:else name="Name20">
                  <dgm:alg type="hierRoot">
                    <dgm:param type="hierAlign" val="rCtrCh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tMarg" refType="primFontSz" fact="0.05"/>
                  <dgm:constr type="bMarg" refType="primFontSz" fact="0.05"/>
                  <dgm:constr type="lMarg" refType="primFontSz" fact="0.05"/>
                  <dgm:constr type="rMarg" refType="primFontSz" fact="0.05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21">
                  <dgm:if name="Name2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23">
                    <dgm:alg type="hierChild">
                      <dgm:param type="linDir" val="fromT"/>
                      <dgm:param type="ch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24" axis="self" ptType="parTrans" cnt="1">
                    <dgm:layoutNode name="Name25">
                      <dgm:choose name="Name26">
                        <dgm:if name="Name27" func="var" arg="dir" op="equ" val="norm">
                          <dgm:alg type="conn">
                            <dgm:param type="dim" val="1D"/>
                            <dgm:param type="begPts" val="midR"/>
                            <dgm:param type="endPts" val="midL"/>
                            <dgm:param type="endSty" val="noArr"/>
                          </dgm:alg>
                        </dgm:if>
                        <dgm:else name="Name28">
                          <dgm:alg type="conn">
                            <dgm:param type="dim" val="1D"/>
                            <dgm:param type="begPts" val="midL"/>
                            <dgm:param type="endPts" val="midR"/>
                            <dgm:param type="endSty" val="noArr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5"/>
                        <dgm:constr type="connDist"/>
                        <dgm:constr type="begPad"/>
                        <dgm:constr type="endPad"/>
                        <dgm:constr type="userA" for="ch" refType="connDist"/>
                      </dgm:constrLst>
                      <dgm:ruleLst/>
                      <dgm:layoutNode name="connTx">
                        <dgm:alg type="tx">
                          <dgm:param type="autoTxRot" val="grav"/>
                        </dgm:alg>
                        <dgm:shape xmlns:r="http://schemas.openxmlformats.org/officeDocument/2006/relationships" type="rect" r:blip="" hideGeom="1">
                          <dgm:adjLst/>
                        </dgm:shape>
                        <dgm:presOf axis="self"/>
                        <dgm:constrLst>
                          <dgm:constr type="userA"/>
                          <dgm:constr type="w" refType="userA" fact="0.05"/>
                          <dgm:constr type="h" refType="userA" fact="0.05"/>
                          <dgm:constr type="lMarg" val="1"/>
                          <dgm:constr type="rMarg" val="1"/>
                          <dgm:constr type="tMarg"/>
                          <dgm:constr type="bMarg"/>
                        </dgm:constrLst>
                        <dgm:ruleLst>
                          <dgm:rule type="h" val="NaN" fact="0.25" max="NaN"/>
                          <dgm:rule type="w" val="NaN" fact="0.8" max="NaN"/>
                          <dgm:rule type="primFontSz" val="5" fact="NaN" max="NaN"/>
                        </dgm:ruleLst>
                      </dgm:layoutNode>
                    </dgm:layoutNode>
                  </dgm:forEach>
                  <dgm:forEach name="Name29" axis="self" ptType="node">
                    <dgm:layoutNode name="Name30">
                      <dgm:choose name="Name31">
                        <dgm:if name="Name32" func="var" arg="dir" op="equ" val="norm">
                          <dgm:alg type="hierRoot">
                            <dgm:param type="hierAlign" val="lCtrCh"/>
                          </dgm:alg>
                        </dgm:if>
                        <dgm:else name="Name33">
                          <dgm:alg type="hierRoot">
                            <dgm:param type="hierAlign" val="rCtrCh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tMarg" refType="primFontSz" fact="0.05"/>
                          <dgm:constr type="bMarg" refType="primFontSz" fact="0.05"/>
                          <dgm:constr type="lMarg" refType="primFontSz" fact="0.05"/>
                          <dgm:constr type="rMarg" refType="primFontSz" fact="0.05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34">
                          <dgm:if name="Name35" func="var" arg="dir" op="equ" val="norm">
                            <dgm:alg type="hierChild">
                              <dgm:param type="linDir" val="fromT"/>
                              <dgm:param type="chAlign" val="l"/>
                            </dgm:alg>
                          </dgm:if>
                          <dgm:else name="Name36">
                            <dgm:alg type="hierChild">
                              <dgm:param type="linDir" val="fromT"/>
                              <dgm:param type="chAlign" val="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37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choose name="Name38">
        <dgm:if name="Name39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</dgm:alg>
        </dgm:if>
        <dgm:else name="Name40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rectComp" refType="w"/>
        <dgm:constr type="h" for="ch" forName="rectComp" refType="h"/>
        <dgm:constr type="h" for="des" forName="bgRect" refType="h"/>
        <dgm:constr type="primFontSz" for="des" forName="bgRectTx" op="equ" val="65"/>
      </dgm:constrLst>
      <dgm:ruleLst/>
      <dgm:forEach name="Name41" axis="ch" ptType="node" st="2">
        <dgm:layoutNode name="rectComp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userA"/>
            <dgm:constr type="l" for="ch" forName="bgRect"/>
            <dgm:constr type="t" for="ch" forName="bgRect"/>
            <dgm:constr type="w" for="ch" forName="bgRect" refType="userA" fact="1.2"/>
            <dgm:constr type="l" for="ch" forName="bgRectTx"/>
            <dgm:constr type="t" for="ch" forName="bgRectTx"/>
            <dgm:constr type="h" for="ch" forName="bgRectTx" refType="h" refFor="ch" refForName="bgRect" fact="0.3"/>
            <dgm:constr type="w" for="ch" forName="bgRectTx" refType="w" refFor="ch" refForName="bgRect" op="equ"/>
          </dgm:constrLst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shape xmlns:r="http://schemas.openxmlformats.org/officeDocument/2006/relationships" type="rect" r:blip="" zOrderOff="-999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</dgm:layoutNode>
        <dgm:choose name="Name42">
          <dgm:if name="Name43" axis="self" ptType="node" func="revPos" op="gte" val="2">
            <dgm:layoutNode name="spComp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hSp"/>
                <dgm:constr type="t" for="ch" forName="hSp"/>
                <dgm:constr type="w" for="ch" forName="hSp" refType="userB"/>
                <dgm:constr type="wOff" for="ch" forName="hSp" refType="userA" fact="-0.2"/>
              </dgm:constrLst>
              <dgm:ruleLst/>
              <dgm:layoutNode name="h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44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E23E2B-1089-4170-9D35-49F6B7CBD13E}" type="datetimeFigureOut">
              <a:rPr lang="en-US" smtClean="0"/>
              <a:t>3/9/2017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DDA797-F6FE-4F1B-B300-7C6CDCBC3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685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give a efficient high-level explanation model, wo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DA797-F6FE-4F1B-B300-7C6CDCBC32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459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3/9/2017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3/9/2017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3/9/2017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3/9/2017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3/9/2017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3/9/2017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3/9/2017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3/9/2017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3/9/2017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3/9/2017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3/9/2017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3/9/2017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20000"/>
                <a:lumOff val="80000"/>
              </a:schemeClr>
            </a:gs>
            <a:gs pos="55000">
              <a:schemeClr val="accent1">
                <a:lumMod val="20000"/>
                <a:lumOff val="80000"/>
                <a:alpha val="66000"/>
              </a:schemeClr>
            </a:gs>
            <a:gs pos="100000">
              <a:schemeClr val="accent5">
                <a:lumMod val="20000"/>
                <a:lumOff val="8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3/9/2017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0.png"/><Relationship Id="rId7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0.png"/><Relationship Id="rId7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0.png"/><Relationship Id="rId7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0.png"/><Relationship Id="rId7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0.png"/><Relationship Id="rId7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0.png"/><Relationship Id="rId7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0.png"/><Relationship Id="rId7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0.png"/><Relationship Id="rId7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2.wdp"/><Relationship Id="rId7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0.png"/><Relationship Id="rId7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8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microsoft.com/office/2007/relationships/hdphoto" Target="../media/hdphoto1.wdp"/><Relationship Id="rId9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0.png"/><Relationship Id="rId7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microsoft.com/office/2007/relationships/hdphoto" Target="../media/hdphoto1.wdp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0.png"/><Relationship Id="rId7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0.png"/><Relationship Id="rId7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NarVis</a:t>
            </a:r>
            <a:r>
              <a:rPr lang="en-US" dirty="0"/>
              <a:t>: </a:t>
            </a:r>
            <a:br>
              <a:rPr lang="en-US" dirty="0"/>
            </a:br>
            <a:r>
              <a:rPr lang="en-US" sz="4800" dirty="0"/>
              <a:t>How to present a visualization in a bottom-up method?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3578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0" t="33687" r="37898" b="41964"/>
          <a:stretch/>
        </p:blipFill>
        <p:spPr>
          <a:xfrm>
            <a:off x="5616412" y="227663"/>
            <a:ext cx="1119753" cy="922873"/>
          </a:xfrm>
          <a:prstGeom prst="triangle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646" b="78099" l="25440" r="77433">
                        <a14:foregroundMark x1="49121" y1="28159" x2="57562" y2="28700"/>
                        <a14:backgroundMark x1="46952" y1="33153" x2="33587" y2="54091"/>
                        <a14:backgroundMark x1="42614" y1="43502" x2="61899" y2="6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841" t="22778" r="20953" b="21203"/>
          <a:stretch/>
        </p:blipFill>
        <p:spPr>
          <a:xfrm>
            <a:off x="3293167" y="3427243"/>
            <a:ext cx="1518493" cy="1482461"/>
          </a:xfrm>
          <a:prstGeom prst="ellipse">
            <a:avLst/>
          </a:prstGeom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2" name="TextBox 1"/>
          <p:cNvSpPr txBox="1"/>
          <p:nvPr/>
        </p:nvSpPr>
        <p:spPr>
          <a:xfrm>
            <a:off x="3158810" y="4028679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Calendar ring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15981" y="2168875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Stacked bar chart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41719" y="855867"/>
            <a:ext cx="2774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Triangle scatter plot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3114204" y="1369610"/>
            <a:ext cx="1383649" cy="634461"/>
          </a:xfrm>
          <a:prstGeom prst="roundRect">
            <a:avLst/>
          </a:prstGeom>
          <a:solidFill>
            <a:srgbClr val="00B0F0"/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Opinion wheel</a:t>
            </a:r>
          </a:p>
        </p:txBody>
      </p:sp>
      <p:cxnSp>
        <p:nvCxnSpPr>
          <p:cNvPr id="12" name="Straight Connector 11"/>
          <p:cNvCxnSpPr>
            <a:cxnSpLocks/>
          </p:cNvCxnSpPr>
          <p:nvPr/>
        </p:nvCxnSpPr>
        <p:spPr>
          <a:xfrm flipV="1">
            <a:off x="1371600" y="1677095"/>
            <a:ext cx="3542798" cy="19493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1371600" y="4028679"/>
            <a:ext cx="1787210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>
            <a:off x="2265205" y="4028679"/>
            <a:ext cx="0" cy="176205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cxnSpLocks/>
          </p:cNvCxnSpPr>
          <p:nvPr/>
        </p:nvCxnSpPr>
        <p:spPr>
          <a:xfrm>
            <a:off x="2265205" y="5790729"/>
            <a:ext cx="89360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cxnSpLocks/>
          </p:cNvCxnSpPr>
          <p:nvPr/>
        </p:nvCxnSpPr>
        <p:spPr>
          <a:xfrm flipV="1">
            <a:off x="4956914" y="865098"/>
            <a:ext cx="432178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cxnSpLocks/>
          </p:cNvCxnSpPr>
          <p:nvPr/>
        </p:nvCxnSpPr>
        <p:spPr>
          <a:xfrm>
            <a:off x="4920225" y="2133158"/>
            <a:ext cx="481266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cxnSpLocks/>
          </p:cNvCxnSpPr>
          <p:nvPr/>
        </p:nvCxnSpPr>
        <p:spPr>
          <a:xfrm flipV="1">
            <a:off x="4914398" y="865099"/>
            <a:ext cx="0" cy="1256218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7025" b="67050" l="30800" r="66743">
                        <a14:foregroundMark x1="51943" y1="34099" x2="60857" y2="38875"/>
                        <a14:foregroundMark x1="62629" y1="46131" x2="62800" y2="52418"/>
                        <a14:backgroundMark x1="48229" y1="20919" x2="48229" y2="20919"/>
                        <a14:backgroundMark x1="51029" y1="19831" x2="74686" y2="47037"/>
                        <a14:backgroundMark x1="74857" y1="48126" x2="56629" y2="70375"/>
                        <a14:backgroundMark x1="78514" y1="51088" x2="59429" y2="75212"/>
                        <a14:backgroundMark x1="17771" y1="48912" x2="50857" y2="76663"/>
                        <a14:backgroundMark x1="18343" y1="48912" x2="47886" y2="18501"/>
                        <a14:backgroundMark x1="41086" y1="51088" x2="50000" y2="45949"/>
                        <a14:backgroundMark x1="50857" y1="39420" x2="58914" y2="54655"/>
                        <a14:backgroundMark x1="36514" y1="57981" x2="36171" y2="55200"/>
                        <a14:backgroundMark x1="60457" y1="57074" x2="59314" y2="54837"/>
                        <a14:backgroundMark x1="33371" y1="56409" x2="34686" y2="58948"/>
                        <a14:backgroundMark x1="47314" y1="34885" x2="48857" y2="354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222" t="29027" r="32673" b="29492"/>
          <a:stretch/>
        </p:blipFill>
        <p:spPr>
          <a:xfrm>
            <a:off x="5550224" y="1403855"/>
            <a:ext cx="1380466" cy="1458606"/>
          </a:xfrm>
          <a:prstGeom prst="rect">
            <a:avLst/>
          </a:prstGeom>
        </p:spPr>
      </p:pic>
      <p:pic>
        <p:nvPicPr>
          <p:cNvPr id="20" name="Picture 19"/>
          <p:cNvPicPr>
            <a:picLocks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45" b="99037" l="938" r="980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8839" t="-30338" r="-31318" b="-32145"/>
          <a:stretch/>
        </p:blipFill>
        <p:spPr>
          <a:xfrm>
            <a:off x="2896538" y="4572162"/>
            <a:ext cx="2245181" cy="2244904"/>
          </a:xfrm>
          <a:prstGeom prst="donut">
            <a:avLst/>
          </a:prstGeom>
          <a:effectLst>
            <a:outerShdw dir="5400000" sx="103000" sy="103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2" name="TextBox 21"/>
          <p:cNvSpPr txBox="1"/>
          <p:nvPr/>
        </p:nvSpPr>
        <p:spPr>
          <a:xfrm>
            <a:off x="3358779" y="5599689"/>
            <a:ext cx="1619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Geo ring</a:t>
            </a:r>
          </a:p>
        </p:txBody>
      </p:sp>
      <p:cxnSp>
        <p:nvCxnSpPr>
          <p:cNvPr id="23" name="Straight Connector 22"/>
          <p:cNvCxnSpPr>
            <a:cxnSpLocks/>
          </p:cNvCxnSpPr>
          <p:nvPr/>
        </p:nvCxnSpPr>
        <p:spPr>
          <a:xfrm>
            <a:off x="4780611" y="5799744"/>
            <a:ext cx="114924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78" b="94465" l="9965" r="95955"/>
                    </a14:imgEffect>
                  </a14:imgLayer>
                </a14:imgProps>
              </a:ext>
            </a:extLst>
          </a:blip>
          <a:srcRect l="-3481" t="-6382" r="-6630" b="-6913"/>
          <a:stretch/>
        </p:blipFill>
        <p:spPr>
          <a:xfrm>
            <a:off x="5809874" y="4911300"/>
            <a:ext cx="1591544" cy="1595271"/>
          </a:xfrm>
          <a:prstGeom prst="donut">
            <a:avLst/>
          </a:prstGeom>
          <a:effectLst>
            <a:outerShdw blurRad="508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6" name="TextBox 25"/>
          <p:cNvSpPr txBox="1"/>
          <p:nvPr/>
        </p:nvSpPr>
        <p:spPr>
          <a:xfrm>
            <a:off x="5663829" y="5332989"/>
            <a:ext cx="1910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Connecting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line</a:t>
            </a:r>
          </a:p>
        </p:txBody>
      </p:sp>
    </p:spTree>
    <p:extLst>
      <p:ext uri="{BB962C8B-B14F-4D97-AF65-F5344CB8AC3E}">
        <p14:creationId xmlns:p14="http://schemas.microsoft.com/office/powerpoint/2010/main" val="24469510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200">
        <p159:morph option="byObject"/>
      </p:transition>
    </mc:Choice>
    <mc:Fallback>
      <p:transition spd="med" advClick="0" advTm="2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0" t="33687" r="37898" b="41964"/>
          <a:stretch/>
        </p:blipFill>
        <p:spPr>
          <a:xfrm>
            <a:off x="-2148731" y="0"/>
            <a:ext cx="1119753" cy="922873"/>
          </a:xfrm>
          <a:prstGeom prst="triangle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646" b="78099" l="25440" r="77433">
                        <a14:foregroundMark x1="49121" y1="28159" x2="57562" y2="28700"/>
                        <a14:backgroundMark x1="46952" y1="33153" x2="33587" y2="54091"/>
                        <a14:backgroundMark x1="42614" y1="43502" x2="61899" y2="6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841" t="22778" r="20953" b="21203"/>
          <a:stretch/>
        </p:blipFill>
        <p:spPr>
          <a:xfrm>
            <a:off x="-4471976" y="3199580"/>
            <a:ext cx="1518493" cy="1482461"/>
          </a:xfrm>
          <a:prstGeom prst="ellipse">
            <a:avLst/>
          </a:prstGeom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2" name="TextBox 1"/>
          <p:cNvSpPr txBox="1"/>
          <p:nvPr/>
        </p:nvSpPr>
        <p:spPr>
          <a:xfrm>
            <a:off x="-4606333" y="3801016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Calendar ring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112036" y="5763121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Stacked bar chart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-2623424" y="628204"/>
            <a:ext cx="2774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Triangle scatter plot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-4650939" y="1141947"/>
            <a:ext cx="1383649" cy="634461"/>
          </a:xfrm>
          <a:prstGeom prst="roundRect">
            <a:avLst/>
          </a:prstGeom>
          <a:solidFill>
            <a:srgbClr val="00B0F0"/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Opinion wheel</a:t>
            </a:r>
          </a:p>
        </p:txBody>
      </p:sp>
      <p:cxnSp>
        <p:nvCxnSpPr>
          <p:cNvPr id="12" name="Straight Connector 11"/>
          <p:cNvCxnSpPr>
            <a:cxnSpLocks/>
          </p:cNvCxnSpPr>
          <p:nvPr/>
        </p:nvCxnSpPr>
        <p:spPr>
          <a:xfrm flipV="1">
            <a:off x="-6393543" y="1449432"/>
            <a:ext cx="3542798" cy="19493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-6393543" y="3801016"/>
            <a:ext cx="1787210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>
            <a:off x="-5499938" y="3801016"/>
            <a:ext cx="0" cy="176205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cxnSpLocks/>
          </p:cNvCxnSpPr>
          <p:nvPr/>
        </p:nvCxnSpPr>
        <p:spPr>
          <a:xfrm>
            <a:off x="-5499938" y="5563066"/>
            <a:ext cx="89360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cxnSpLocks/>
          </p:cNvCxnSpPr>
          <p:nvPr/>
        </p:nvCxnSpPr>
        <p:spPr>
          <a:xfrm flipV="1">
            <a:off x="-2808229" y="637435"/>
            <a:ext cx="432178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cxnSpLocks/>
          </p:cNvCxnSpPr>
          <p:nvPr/>
        </p:nvCxnSpPr>
        <p:spPr>
          <a:xfrm>
            <a:off x="-2844918" y="1905495"/>
            <a:ext cx="481266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cxnSpLocks/>
          </p:cNvCxnSpPr>
          <p:nvPr/>
        </p:nvCxnSpPr>
        <p:spPr>
          <a:xfrm flipV="1">
            <a:off x="-2850745" y="637436"/>
            <a:ext cx="0" cy="1256218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7025" b="67050" l="30800" r="66743">
                        <a14:foregroundMark x1="51943" y1="34099" x2="60857" y2="38875"/>
                        <a14:foregroundMark x1="62629" y1="46131" x2="62800" y2="52418"/>
                        <a14:backgroundMark x1="48229" y1="20919" x2="48229" y2="20919"/>
                        <a14:backgroundMark x1="51029" y1="19831" x2="74686" y2="47037"/>
                        <a14:backgroundMark x1="74857" y1="48126" x2="56629" y2="70375"/>
                        <a14:backgroundMark x1="78514" y1="51088" x2="59429" y2="75212"/>
                        <a14:backgroundMark x1="17771" y1="48912" x2="50857" y2="76663"/>
                        <a14:backgroundMark x1="18343" y1="48912" x2="47886" y2="18501"/>
                        <a14:backgroundMark x1="41086" y1="51088" x2="50000" y2="45949"/>
                        <a14:backgroundMark x1="50857" y1="39420" x2="58914" y2="54655"/>
                        <a14:backgroundMark x1="36514" y1="57981" x2="36171" y2="55200"/>
                        <a14:backgroundMark x1="60457" y1="57074" x2="59314" y2="54837"/>
                        <a14:backgroundMark x1="33371" y1="56409" x2="34686" y2="58948"/>
                        <a14:backgroundMark x1="47314" y1="34885" x2="48857" y2="354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222" t="29027" r="32673" b="29492"/>
          <a:stretch/>
        </p:blipFill>
        <p:spPr>
          <a:xfrm>
            <a:off x="4180115" y="1291625"/>
            <a:ext cx="4581071" cy="4840377"/>
          </a:xfrm>
          <a:prstGeom prst="rect">
            <a:avLst/>
          </a:prstGeom>
        </p:spPr>
      </p:pic>
      <p:pic>
        <p:nvPicPr>
          <p:cNvPr id="20" name="Picture 19"/>
          <p:cNvPicPr>
            <a:picLocks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45" b="99037" l="938" r="980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8839" t="-30338" r="-31318" b="-32145"/>
          <a:stretch/>
        </p:blipFill>
        <p:spPr>
          <a:xfrm>
            <a:off x="-4868605" y="4332657"/>
            <a:ext cx="2245181" cy="2244904"/>
          </a:xfrm>
          <a:prstGeom prst="donut">
            <a:avLst/>
          </a:prstGeom>
          <a:effectLst>
            <a:outerShdw dir="5400000" sx="103000" sy="103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2" name="TextBox 21"/>
          <p:cNvSpPr txBox="1"/>
          <p:nvPr/>
        </p:nvSpPr>
        <p:spPr>
          <a:xfrm>
            <a:off x="-4406364" y="5360184"/>
            <a:ext cx="1619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Geo ring</a:t>
            </a:r>
          </a:p>
        </p:txBody>
      </p:sp>
      <p:cxnSp>
        <p:nvCxnSpPr>
          <p:cNvPr id="23" name="Straight Connector 22"/>
          <p:cNvCxnSpPr>
            <a:cxnSpLocks/>
          </p:cNvCxnSpPr>
          <p:nvPr/>
        </p:nvCxnSpPr>
        <p:spPr>
          <a:xfrm>
            <a:off x="-2984532" y="5560239"/>
            <a:ext cx="114924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78" b="94465" l="9965" r="95955"/>
                    </a14:imgEffect>
                  </a14:imgLayer>
                </a14:imgProps>
              </a:ext>
            </a:extLst>
          </a:blip>
          <a:srcRect l="-3481" t="-6382" r="-6630" b="-6913"/>
          <a:stretch/>
        </p:blipFill>
        <p:spPr>
          <a:xfrm>
            <a:off x="-1955269" y="4671795"/>
            <a:ext cx="1591544" cy="1595271"/>
          </a:xfrm>
          <a:prstGeom prst="donut">
            <a:avLst/>
          </a:prstGeom>
          <a:effectLst>
            <a:outerShdw blurRad="508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6" name="TextBox 25"/>
          <p:cNvSpPr txBox="1"/>
          <p:nvPr/>
        </p:nvSpPr>
        <p:spPr>
          <a:xfrm>
            <a:off x="-2101314" y="5093484"/>
            <a:ext cx="1910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Connecting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line</a:t>
            </a:r>
          </a:p>
        </p:txBody>
      </p:sp>
    </p:spTree>
    <p:extLst>
      <p:ext uri="{BB962C8B-B14F-4D97-AF65-F5344CB8AC3E}">
        <p14:creationId xmlns:p14="http://schemas.microsoft.com/office/powerpoint/2010/main" val="2921312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200">
        <p159:morph option="byObject"/>
      </p:transition>
    </mc:Choice>
    <mc:Fallback>
      <p:transition spd="med" advClick="0" advTm="2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0" t="33687" r="37898" b="41964"/>
          <a:stretch/>
        </p:blipFill>
        <p:spPr>
          <a:xfrm>
            <a:off x="5616412" y="227663"/>
            <a:ext cx="1119753" cy="922873"/>
          </a:xfrm>
          <a:prstGeom prst="triangle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646" b="78099" l="25440" r="77433">
                        <a14:foregroundMark x1="49121" y1="28159" x2="57562" y2="28700"/>
                        <a14:backgroundMark x1="46952" y1="33153" x2="33587" y2="54091"/>
                        <a14:backgroundMark x1="42614" y1="43502" x2="61899" y2="6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841" t="22778" r="20953" b="21203"/>
          <a:stretch/>
        </p:blipFill>
        <p:spPr>
          <a:xfrm>
            <a:off x="3293167" y="3427243"/>
            <a:ext cx="1518493" cy="1482461"/>
          </a:xfrm>
          <a:prstGeom prst="ellipse">
            <a:avLst/>
          </a:prstGeom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2" name="TextBox 1"/>
          <p:cNvSpPr txBox="1"/>
          <p:nvPr/>
        </p:nvSpPr>
        <p:spPr>
          <a:xfrm>
            <a:off x="3158810" y="4028679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Calendar ring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15981" y="2168875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Stacked bar chart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41719" y="855867"/>
            <a:ext cx="2774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Triangle scatter plot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3114204" y="1369610"/>
            <a:ext cx="1383649" cy="634461"/>
          </a:xfrm>
          <a:prstGeom prst="roundRect">
            <a:avLst/>
          </a:prstGeom>
          <a:solidFill>
            <a:srgbClr val="00B0F0"/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Opinion wheel</a:t>
            </a:r>
          </a:p>
        </p:txBody>
      </p:sp>
      <p:cxnSp>
        <p:nvCxnSpPr>
          <p:cNvPr id="12" name="Straight Connector 11"/>
          <p:cNvCxnSpPr>
            <a:cxnSpLocks/>
          </p:cNvCxnSpPr>
          <p:nvPr/>
        </p:nvCxnSpPr>
        <p:spPr>
          <a:xfrm flipV="1">
            <a:off x="1371600" y="1677095"/>
            <a:ext cx="3542798" cy="19493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1371600" y="4028679"/>
            <a:ext cx="1787210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>
            <a:off x="2265205" y="4028679"/>
            <a:ext cx="0" cy="176205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cxnSpLocks/>
          </p:cNvCxnSpPr>
          <p:nvPr/>
        </p:nvCxnSpPr>
        <p:spPr>
          <a:xfrm>
            <a:off x="2265205" y="5790729"/>
            <a:ext cx="89360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cxnSpLocks/>
          </p:cNvCxnSpPr>
          <p:nvPr/>
        </p:nvCxnSpPr>
        <p:spPr>
          <a:xfrm flipV="1">
            <a:off x="4956914" y="865098"/>
            <a:ext cx="432178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cxnSpLocks/>
          </p:cNvCxnSpPr>
          <p:nvPr/>
        </p:nvCxnSpPr>
        <p:spPr>
          <a:xfrm>
            <a:off x="4920225" y="2133158"/>
            <a:ext cx="481266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cxnSpLocks/>
          </p:cNvCxnSpPr>
          <p:nvPr/>
        </p:nvCxnSpPr>
        <p:spPr>
          <a:xfrm flipV="1">
            <a:off x="4914398" y="865099"/>
            <a:ext cx="0" cy="1256218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7025" b="67050" l="30800" r="66743">
                        <a14:foregroundMark x1="51943" y1="34099" x2="60857" y2="38875"/>
                        <a14:foregroundMark x1="62629" y1="46131" x2="62800" y2="52418"/>
                        <a14:backgroundMark x1="48229" y1="20919" x2="48229" y2="20919"/>
                        <a14:backgroundMark x1="51029" y1="19831" x2="74686" y2="47037"/>
                        <a14:backgroundMark x1="74857" y1="48126" x2="56629" y2="70375"/>
                        <a14:backgroundMark x1="78514" y1="51088" x2="59429" y2="75212"/>
                        <a14:backgroundMark x1="17771" y1="48912" x2="50857" y2="76663"/>
                        <a14:backgroundMark x1="18343" y1="48912" x2="47886" y2="18501"/>
                        <a14:backgroundMark x1="41086" y1="51088" x2="50000" y2="45949"/>
                        <a14:backgroundMark x1="50857" y1="39420" x2="58914" y2="54655"/>
                        <a14:backgroundMark x1="36514" y1="57981" x2="36171" y2="55200"/>
                        <a14:backgroundMark x1="60457" y1="57074" x2="59314" y2="54837"/>
                        <a14:backgroundMark x1="33371" y1="56409" x2="34686" y2="58948"/>
                        <a14:backgroundMark x1="47314" y1="34885" x2="48857" y2="354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222" t="29027" r="32673" b="29492"/>
          <a:stretch/>
        </p:blipFill>
        <p:spPr>
          <a:xfrm>
            <a:off x="5401491" y="1313129"/>
            <a:ext cx="1552197" cy="1640057"/>
          </a:xfrm>
          <a:prstGeom prst="rect">
            <a:avLst/>
          </a:prstGeom>
        </p:spPr>
      </p:pic>
      <p:pic>
        <p:nvPicPr>
          <p:cNvPr id="20" name="Picture 19"/>
          <p:cNvPicPr>
            <a:picLocks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45" b="99037" l="938" r="980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8839" t="-30338" r="-31318" b="-32145"/>
          <a:stretch/>
        </p:blipFill>
        <p:spPr>
          <a:xfrm>
            <a:off x="2896538" y="4523609"/>
            <a:ext cx="2245181" cy="2244904"/>
          </a:xfrm>
          <a:prstGeom prst="donut">
            <a:avLst/>
          </a:prstGeom>
          <a:effectLst>
            <a:outerShdw dir="5400000" sx="103000" sy="103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2" name="TextBox 21"/>
          <p:cNvSpPr txBox="1"/>
          <p:nvPr/>
        </p:nvSpPr>
        <p:spPr>
          <a:xfrm>
            <a:off x="3358779" y="5551136"/>
            <a:ext cx="1619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Geo ring</a:t>
            </a:r>
          </a:p>
        </p:txBody>
      </p:sp>
      <p:cxnSp>
        <p:nvCxnSpPr>
          <p:cNvPr id="23" name="Straight Connector 22"/>
          <p:cNvCxnSpPr>
            <a:cxnSpLocks/>
          </p:cNvCxnSpPr>
          <p:nvPr/>
        </p:nvCxnSpPr>
        <p:spPr>
          <a:xfrm>
            <a:off x="4780611" y="5751191"/>
            <a:ext cx="114924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78" b="94465" l="9965" r="95955"/>
                    </a14:imgEffect>
                  </a14:imgLayer>
                </a14:imgProps>
              </a:ext>
            </a:extLst>
          </a:blip>
          <a:srcRect l="-3481" t="-6382" r="-6630" b="-6913"/>
          <a:stretch/>
        </p:blipFill>
        <p:spPr>
          <a:xfrm>
            <a:off x="5809874" y="4862747"/>
            <a:ext cx="1591544" cy="1595271"/>
          </a:xfrm>
          <a:prstGeom prst="donut">
            <a:avLst/>
          </a:prstGeom>
          <a:effectLst>
            <a:outerShdw blurRad="508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6" name="TextBox 25"/>
          <p:cNvSpPr txBox="1"/>
          <p:nvPr/>
        </p:nvSpPr>
        <p:spPr>
          <a:xfrm>
            <a:off x="5663829" y="5284436"/>
            <a:ext cx="1910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Connecting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line</a:t>
            </a:r>
          </a:p>
        </p:txBody>
      </p:sp>
    </p:spTree>
    <p:extLst>
      <p:ext uri="{BB962C8B-B14F-4D97-AF65-F5344CB8AC3E}">
        <p14:creationId xmlns:p14="http://schemas.microsoft.com/office/powerpoint/2010/main" val="21747627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200">
        <p159:morph option="byObject"/>
      </p:transition>
    </mc:Choice>
    <mc:Fallback>
      <p:transition spd="med" advClick="0" advTm="2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0" t="33687" r="37898" b="41964"/>
          <a:stretch/>
        </p:blipFill>
        <p:spPr>
          <a:xfrm>
            <a:off x="3810864" y="1735176"/>
            <a:ext cx="3441869" cy="2836704"/>
          </a:xfrm>
          <a:prstGeom prst="triangle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646" b="78099" l="25440" r="77433">
                        <a14:foregroundMark x1="49121" y1="28159" x2="57562" y2="28700"/>
                        <a14:backgroundMark x1="46952" y1="33153" x2="33587" y2="54091"/>
                        <a14:backgroundMark x1="42614" y1="43502" x2="61899" y2="6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841" t="22778" r="20953" b="21203"/>
          <a:stretch/>
        </p:blipFill>
        <p:spPr>
          <a:xfrm>
            <a:off x="-4552975" y="3074379"/>
            <a:ext cx="1518493" cy="1482461"/>
          </a:xfrm>
          <a:prstGeom prst="ellipse">
            <a:avLst/>
          </a:prstGeom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2" name="TextBox 1"/>
          <p:cNvSpPr txBox="1"/>
          <p:nvPr/>
        </p:nvSpPr>
        <p:spPr>
          <a:xfrm>
            <a:off x="-4687332" y="3675815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Calendar ring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-2600552" y="2621815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Stacked bar chart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-2774814" y="1308807"/>
            <a:ext cx="2774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Triangle scatter plot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4709666" y="5750860"/>
            <a:ext cx="1383649" cy="634461"/>
          </a:xfrm>
          <a:prstGeom prst="roundRect">
            <a:avLst/>
          </a:prstGeom>
          <a:solidFill>
            <a:srgbClr val="00B0F0"/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Opinion wheel</a:t>
            </a:r>
          </a:p>
        </p:txBody>
      </p:sp>
      <p:cxnSp>
        <p:nvCxnSpPr>
          <p:cNvPr id="12" name="Straight Connector 11"/>
          <p:cNvCxnSpPr>
            <a:cxnSpLocks/>
          </p:cNvCxnSpPr>
          <p:nvPr/>
        </p:nvCxnSpPr>
        <p:spPr>
          <a:xfrm flipV="1">
            <a:off x="-6905534" y="1689424"/>
            <a:ext cx="3542798" cy="19493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-6474542" y="3675815"/>
            <a:ext cx="1787210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>
            <a:off x="-5580937" y="3675815"/>
            <a:ext cx="0" cy="176205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cxnSpLocks/>
          </p:cNvCxnSpPr>
          <p:nvPr/>
        </p:nvCxnSpPr>
        <p:spPr>
          <a:xfrm>
            <a:off x="-5580937" y="5437865"/>
            <a:ext cx="89360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cxnSpLocks/>
          </p:cNvCxnSpPr>
          <p:nvPr/>
        </p:nvCxnSpPr>
        <p:spPr>
          <a:xfrm flipV="1">
            <a:off x="-3314484" y="1112712"/>
            <a:ext cx="432178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cxnSpLocks/>
          </p:cNvCxnSpPr>
          <p:nvPr/>
        </p:nvCxnSpPr>
        <p:spPr>
          <a:xfrm>
            <a:off x="-3351173" y="2380772"/>
            <a:ext cx="481266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cxnSpLocks/>
          </p:cNvCxnSpPr>
          <p:nvPr/>
        </p:nvCxnSpPr>
        <p:spPr>
          <a:xfrm flipV="1">
            <a:off x="-3362736" y="1112712"/>
            <a:ext cx="0" cy="1256218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7025" b="67050" l="30800" r="66743">
                        <a14:foregroundMark x1="51943" y1="34099" x2="60857" y2="38875"/>
                        <a14:foregroundMark x1="62629" y1="46131" x2="62800" y2="52418"/>
                        <a14:backgroundMark x1="48229" y1="20919" x2="48229" y2="20919"/>
                        <a14:backgroundMark x1="51029" y1="19831" x2="74686" y2="47037"/>
                        <a14:backgroundMark x1="74857" y1="48126" x2="56629" y2="70375"/>
                        <a14:backgroundMark x1="78514" y1="51088" x2="59429" y2="75212"/>
                        <a14:backgroundMark x1="17771" y1="48912" x2="50857" y2="76663"/>
                        <a14:backgroundMark x1="18343" y1="48912" x2="47886" y2="18501"/>
                        <a14:backgroundMark x1="41086" y1="51088" x2="50000" y2="45949"/>
                        <a14:backgroundMark x1="50857" y1="39420" x2="58914" y2="54655"/>
                        <a14:backgroundMark x1="36514" y1="57981" x2="36171" y2="55200"/>
                        <a14:backgroundMark x1="60457" y1="57074" x2="59314" y2="54837"/>
                        <a14:backgroundMark x1="33371" y1="56409" x2="34686" y2="58948"/>
                        <a14:backgroundMark x1="47314" y1="34885" x2="48857" y2="354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222" t="29027" r="32673" b="29492"/>
          <a:stretch/>
        </p:blipFill>
        <p:spPr>
          <a:xfrm>
            <a:off x="3224444" y="1088291"/>
            <a:ext cx="4771209" cy="5041277"/>
          </a:xfrm>
          <a:prstGeom prst="rect">
            <a:avLst/>
          </a:prstGeom>
        </p:spPr>
      </p:pic>
      <p:pic>
        <p:nvPicPr>
          <p:cNvPr id="20" name="Picture 19"/>
          <p:cNvPicPr>
            <a:picLocks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45" b="99037" l="938" r="980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8839" t="-30338" r="-31318" b="-32145"/>
          <a:stretch/>
        </p:blipFill>
        <p:spPr>
          <a:xfrm>
            <a:off x="-5019995" y="4140417"/>
            <a:ext cx="2245181" cy="2244904"/>
          </a:xfrm>
          <a:prstGeom prst="donut">
            <a:avLst/>
          </a:prstGeom>
          <a:effectLst>
            <a:outerShdw dir="5400000" sx="103000" sy="103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2" name="TextBox 21"/>
          <p:cNvSpPr txBox="1"/>
          <p:nvPr/>
        </p:nvSpPr>
        <p:spPr>
          <a:xfrm>
            <a:off x="-4557754" y="5167944"/>
            <a:ext cx="1619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Geo ring</a:t>
            </a:r>
          </a:p>
        </p:txBody>
      </p:sp>
      <p:cxnSp>
        <p:nvCxnSpPr>
          <p:cNvPr id="23" name="Straight Connector 22"/>
          <p:cNvCxnSpPr>
            <a:cxnSpLocks/>
          </p:cNvCxnSpPr>
          <p:nvPr/>
        </p:nvCxnSpPr>
        <p:spPr>
          <a:xfrm>
            <a:off x="-3135922" y="5367999"/>
            <a:ext cx="114924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78" b="94465" l="9965" r="95955"/>
                    </a14:imgEffect>
                  </a14:imgLayer>
                </a14:imgProps>
              </a:ext>
            </a:extLst>
          </a:blip>
          <a:srcRect l="-3481" t="-6382" r="-6630" b="-6913"/>
          <a:stretch/>
        </p:blipFill>
        <p:spPr>
          <a:xfrm>
            <a:off x="-2106659" y="4479555"/>
            <a:ext cx="1591544" cy="1595271"/>
          </a:xfrm>
          <a:prstGeom prst="donut">
            <a:avLst/>
          </a:prstGeom>
          <a:effectLst>
            <a:outerShdw blurRad="508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6" name="TextBox 25"/>
          <p:cNvSpPr txBox="1"/>
          <p:nvPr/>
        </p:nvSpPr>
        <p:spPr>
          <a:xfrm>
            <a:off x="-2252704" y="4901244"/>
            <a:ext cx="1910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Connecting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line</a:t>
            </a:r>
          </a:p>
        </p:txBody>
      </p:sp>
    </p:spTree>
    <p:extLst>
      <p:ext uri="{BB962C8B-B14F-4D97-AF65-F5344CB8AC3E}">
        <p14:creationId xmlns:p14="http://schemas.microsoft.com/office/powerpoint/2010/main" val="34610364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200">
        <p159:morph option="byObject"/>
      </p:transition>
    </mc:Choice>
    <mc:Fallback>
      <p:transition spd="med" advClick="0" advTm="2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0" t="33687" r="37898" b="41964"/>
          <a:stretch/>
        </p:blipFill>
        <p:spPr>
          <a:xfrm>
            <a:off x="5616412" y="227663"/>
            <a:ext cx="1119753" cy="922873"/>
          </a:xfrm>
          <a:prstGeom prst="triangle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646" b="78099" l="25440" r="77433">
                        <a14:foregroundMark x1="49121" y1="28159" x2="57562" y2="28700"/>
                        <a14:backgroundMark x1="46952" y1="33153" x2="33587" y2="54091"/>
                        <a14:backgroundMark x1="42614" y1="43502" x2="61899" y2="6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841" t="22778" r="20953" b="21203"/>
          <a:stretch/>
        </p:blipFill>
        <p:spPr>
          <a:xfrm>
            <a:off x="3293167" y="3427243"/>
            <a:ext cx="1518493" cy="1482461"/>
          </a:xfrm>
          <a:prstGeom prst="ellipse">
            <a:avLst/>
          </a:prstGeom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2" name="TextBox 1"/>
          <p:cNvSpPr txBox="1"/>
          <p:nvPr/>
        </p:nvSpPr>
        <p:spPr>
          <a:xfrm>
            <a:off x="3158810" y="4028679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Calendar ring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15981" y="2168875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Stacked bar chart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41719" y="855867"/>
            <a:ext cx="2774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Triangle scatter plot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3114204" y="1369610"/>
            <a:ext cx="1383649" cy="634461"/>
          </a:xfrm>
          <a:prstGeom prst="roundRect">
            <a:avLst/>
          </a:prstGeom>
          <a:solidFill>
            <a:srgbClr val="00B0F0"/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Opinion wheel</a:t>
            </a:r>
          </a:p>
        </p:txBody>
      </p:sp>
      <p:cxnSp>
        <p:nvCxnSpPr>
          <p:cNvPr id="12" name="Straight Connector 11"/>
          <p:cNvCxnSpPr>
            <a:cxnSpLocks/>
          </p:cNvCxnSpPr>
          <p:nvPr/>
        </p:nvCxnSpPr>
        <p:spPr>
          <a:xfrm flipV="1">
            <a:off x="1371600" y="1677095"/>
            <a:ext cx="3542798" cy="19493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1371600" y="4028679"/>
            <a:ext cx="1787210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>
            <a:off x="2265205" y="4028679"/>
            <a:ext cx="0" cy="176205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cxnSpLocks/>
          </p:cNvCxnSpPr>
          <p:nvPr/>
        </p:nvCxnSpPr>
        <p:spPr>
          <a:xfrm>
            <a:off x="2265205" y="5790729"/>
            <a:ext cx="89360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cxnSpLocks/>
          </p:cNvCxnSpPr>
          <p:nvPr/>
        </p:nvCxnSpPr>
        <p:spPr>
          <a:xfrm flipV="1">
            <a:off x="4956914" y="865098"/>
            <a:ext cx="432178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cxnSpLocks/>
          </p:cNvCxnSpPr>
          <p:nvPr/>
        </p:nvCxnSpPr>
        <p:spPr>
          <a:xfrm>
            <a:off x="4920225" y="2133158"/>
            <a:ext cx="481266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cxnSpLocks/>
          </p:cNvCxnSpPr>
          <p:nvPr/>
        </p:nvCxnSpPr>
        <p:spPr>
          <a:xfrm flipV="1">
            <a:off x="4914398" y="865099"/>
            <a:ext cx="0" cy="1256218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7025" b="67050" l="30800" r="66743">
                        <a14:foregroundMark x1="51943" y1="34099" x2="60857" y2="38875"/>
                        <a14:foregroundMark x1="62629" y1="46131" x2="62800" y2="52418"/>
                        <a14:backgroundMark x1="48229" y1="20919" x2="48229" y2="20919"/>
                        <a14:backgroundMark x1="51029" y1="19831" x2="74686" y2="47037"/>
                        <a14:backgroundMark x1="74857" y1="48126" x2="56629" y2="70375"/>
                        <a14:backgroundMark x1="78514" y1="51088" x2="59429" y2="75212"/>
                        <a14:backgroundMark x1="17771" y1="48912" x2="50857" y2="76663"/>
                        <a14:backgroundMark x1="18343" y1="48912" x2="47886" y2="18501"/>
                        <a14:backgroundMark x1="41086" y1="51088" x2="50000" y2="45949"/>
                        <a14:backgroundMark x1="50857" y1="39420" x2="58914" y2="54655"/>
                        <a14:backgroundMark x1="36514" y1="57981" x2="36171" y2="55200"/>
                        <a14:backgroundMark x1="60457" y1="57074" x2="59314" y2="54837"/>
                        <a14:backgroundMark x1="33371" y1="56409" x2="34686" y2="58948"/>
                        <a14:backgroundMark x1="47314" y1="34885" x2="48857" y2="354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222" t="29027" r="32673" b="29492"/>
          <a:stretch/>
        </p:blipFill>
        <p:spPr>
          <a:xfrm>
            <a:off x="5401491" y="1313129"/>
            <a:ext cx="1552197" cy="1640057"/>
          </a:xfrm>
          <a:prstGeom prst="rect">
            <a:avLst/>
          </a:prstGeom>
        </p:spPr>
      </p:pic>
      <p:pic>
        <p:nvPicPr>
          <p:cNvPr id="20" name="Picture 19"/>
          <p:cNvPicPr>
            <a:picLocks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45" b="99037" l="938" r="980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8839" t="-30338" r="-31318" b="-32145"/>
          <a:stretch/>
        </p:blipFill>
        <p:spPr>
          <a:xfrm>
            <a:off x="2896538" y="4560320"/>
            <a:ext cx="2245181" cy="2244904"/>
          </a:xfrm>
          <a:prstGeom prst="donut">
            <a:avLst/>
          </a:prstGeom>
          <a:effectLst>
            <a:outerShdw dir="5400000" sx="103000" sy="103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2" name="TextBox 21"/>
          <p:cNvSpPr txBox="1"/>
          <p:nvPr/>
        </p:nvSpPr>
        <p:spPr>
          <a:xfrm>
            <a:off x="3358779" y="5587847"/>
            <a:ext cx="1619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Geo ring</a:t>
            </a:r>
          </a:p>
        </p:txBody>
      </p:sp>
      <p:cxnSp>
        <p:nvCxnSpPr>
          <p:cNvPr id="23" name="Straight Connector 22"/>
          <p:cNvCxnSpPr>
            <a:cxnSpLocks/>
          </p:cNvCxnSpPr>
          <p:nvPr/>
        </p:nvCxnSpPr>
        <p:spPr>
          <a:xfrm>
            <a:off x="4780611" y="5787902"/>
            <a:ext cx="114924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78" b="94465" l="9965" r="95955"/>
                    </a14:imgEffect>
                  </a14:imgLayer>
                </a14:imgProps>
              </a:ext>
            </a:extLst>
          </a:blip>
          <a:srcRect l="-3481" t="-6382" r="-6630" b="-6913"/>
          <a:stretch/>
        </p:blipFill>
        <p:spPr>
          <a:xfrm>
            <a:off x="5809874" y="4899458"/>
            <a:ext cx="1591544" cy="1595271"/>
          </a:xfrm>
          <a:prstGeom prst="donut">
            <a:avLst/>
          </a:prstGeom>
          <a:effectLst>
            <a:outerShdw blurRad="508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6" name="TextBox 25"/>
          <p:cNvSpPr txBox="1"/>
          <p:nvPr/>
        </p:nvSpPr>
        <p:spPr>
          <a:xfrm>
            <a:off x="5663829" y="5321147"/>
            <a:ext cx="1910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Connecting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line</a:t>
            </a:r>
          </a:p>
        </p:txBody>
      </p:sp>
    </p:spTree>
    <p:extLst>
      <p:ext uri="{BB962C8B-B14F-4D97-AF65-F5344CB8AC3E}">
        <p14:creationId xmlns:p14="http://schemas.microsoft.com/office/powerpoint/2010/main" val="12547416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200">
        <p159:morph option="byObject"/>
      </p:transition>
    </mc:Choice>
    <mc:Fallback>
      <p:transition spd="med" advClick="0" advTm="2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0" t="33687" r="37898" b="41964"/>
          <a:stretch/>
        </p:blipFill>
        <p:spPr>
          <a:xfrm>
            <a:off x="-2300121" y="116308"/>
            <a:ext cx="1119753" cy="922873"/>
          </a:xfrm>
          <a:prstGeom prst="triangle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646" b="78099" l="25440" r="77433">
                        <a14:foregroundMark x1="49121" y1="28159" x2="57562" y2="28700"/>
                        <a14:backgroundMark x1="46952" y1="33153" x2="33587" y2="54091"/>
                        <a14:backgroundMark x1="42614" y1="43502" x2="61899" y2="6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841" t="22778" r="20953" b="21203"/>
          <a:stretch/>
        </p:blipFill>
        <p:spPr>
          <a:xfrm>
            <a:off x="2981325" y="838200"/>
            <a:ext cx="5538602" cy="5407170"/>
          </a:xfrm>
          <a:prstGeom prst="ellipse">
            <a:avLst/>
          </a:prstGeom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2" name="TextBox 1"/>
          <p:cNvSpPr txBox="1"/>
          <p:nvPr/>
        </p:nvSpPr>
        <p:spPr>
          <a:xfrm>
            <a:off x="3739381" y="6046165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Calendar ring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-2600552" y="2057520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Stacked bar chart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-2774814" y="744512"/>
            <a:ext cx="2774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Triangle scatter plot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-4802329" y="1258255"/>
            <a:ext cx="1383649" cy="634461"/>
          </a:xfrm>
          <a:prstGeom prst="roundRect">
            <a:avLst/>
          </a:prstGeom>
          <a:solidFill>
            <a:srgbClr val="00B0F0"/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Opinion wheel</a:t>
            </a:r>
          </a:p>
        </p:txBody>
      </p:sp>
      <p:cxnSp>
        <p:nvCxnSpPr>
          <p:cNvPr id="12" name="Straight Connector 11"/>
          <p:cNvCxnSpPr>
            <a:cxnSpLocks/>
          </p:cNvCxnSpPr>
          <p:nvPr/>
        </p:nvCxnSpPr>
        <p:spPr>
          <a:xfrm flipV="1">
            <a:off x="-6544933" y="1565740"/>
            <a:ext cx="3542798" cy="19493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-6544933" y="3917324"/>
            <a:ext cx="1787210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>
            <a:off x="-5651328" y="3917324"/>
            <a:ext cx="0" cy="176205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cxnSpLocks/>
          </p:cNvCxnSpPr>
          <p:nvPr/>
        </p:nvCxnSpPr>
        <p:spPr>
          <a:xfrm>
            <a:off x="-5651328" y="5679374"/>
            <a:ext cx="89360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cxnSpLocks/>
          </p:cNvCxnSpPr>
          <p:nvPr/>
        </p:nvCxnSpPr>
        <p:spPr>
          <a:xfrm flipV="1">
            <a:off x="-2959619" y="753743"/>
            <a:ext cx="432178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cxnSpLocks/>
          </p:cNvCxnSpPr>
          <p:nvPr/>
        </p:nvCxnSpPr>
        <p:spPr>
          <a:xfrm>
            <a:off x="-2996308" y="2021803"/>
            <a:ext cx="481266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cxnSpLocks/>
          </p:cNvCxnSpPr>
          <p:nvPr/>
        </p:nvCxnSpPr>
        <p:spPr>
          <a:xfrm flipV="1">
            <a:off x="-3002135" y="753744"/>
            <a:ext cx="0" cy="1256218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7025" b="67050" l="30800" r="66743">
                        <a14:foregroundMark x1="51943" y1="34099" x2="60857" y2="38875"/>
                        <a14:foregroundMark x1="62629" y1="46131" x2="62800" y2="52418"/>
                        <a14:backgroundMark x1="48229" y1="20919" x2="48229" y2="20919"/>
                        <a14:backgroundMark x1="51029" y1="19831" x2="74686" y2="47037"/>
                        <a14:backgroundMark x1="74857" y1="48126" x2="56629" y2="70375"/>
                        <a14:backgroundMark x1="78514" y1="51088" x2="59429" y2="75212"/>
                        <a14:backgroundMark x1="17771" y1="48912" x2="50857" y2="76663"/>
                        <a14:backgroundMark x1="18343" y1="48912" x2="47886" y2="18501"/>
                        <a14:backgroundMark x1="41086" y1="51088" x2="50000" y2="45949"/>
                        <a14:backgroundMark x1="50857" y1="39420" x2="58914" y2="54655"/>
                        <a14:backgroundMark x1="36514" y1="57981" x2="36171" y2="55200"/>
                        <a14:backgroundMark x1="60457" y1="57074" x2="59314" y2="54837"/>
                        <a14:backgroundMark x1="33371" y1="56409" x2="34686" y2="58948"/>
                        <a14:backgroundMark x1="47314" y1="34885" x2="48857" y2="354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222" t="29027" r="32673" b="29492"/>
          <a:stretch/>
        </p:blipFill>
        <p:spPr>
          <a:xfrm>
            <a:off x="-2451683" y="1171300"/>
            <a:ext cx="1458375" cy="1540925"/>
          </a:xfrm>
          <a:prstGeom prst="rect">
            <a:avLst/>
          </a:prstGeom>
        </p:spPr>
      </p:pic>
      <p:pic>
        <p:nvPicPr>
          <p:cNvPr id="20" name="Picture 19"/>
          <p:cNvPicPr>
            <a:picLocks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45" b="99037" l="938" r="980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8839" t="-30338" r="-31318" b="-32145"/>
          <a:stretch/>
        </p:blipFill>
        <p:spPr>
          <a:xfrm>
            <a:off x="-5019995" y="4482238"/>
            <a:ext cx="2245181" cy="2244904"/>
          </a:xfrm>
          <a:prstGeom prst="donut">
            <a:avLst/>
          </a:prstGeom>
          <a:effectLst>
            <a:outerShdw dir="5400000" sx="103000" sy="103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2" name="TextBox 21"/>
          <p:cNvSpPr txBox="1"/>
          <p:nvPr/>
        </p:nvSpPr>
        <p:spPr>
          <a:xfrm>
            <a:off x="-4557754" y="5509765"/>
            <a:ext cx="1619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Geo ring</a:t>
            </a:r>
          </a:p>
        </p:txBody>
      </p:sp>
      <p:cxnSp>
        <p:nvCxnSpPr>
          <p:cNvPr id="23" name="Straight Connector 22"/>
          <p:cNvCxnSpPr>
            <a:cxnSpLocks/>
          </p:cNvCxnSpPr>
          <p:nvPr/>
        </p:nvCxnSpPr>
        <p:spPr>
          <a:xfrm>
            <a:off x="-3135922" y="5709820"/>
            <a:ext cx="114924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78" b="94465" l="9965" r="95955"/>
                    </a14:imgEffect>
                  </a14:imgLayer>
                </a14:imgProps>
              </a:ext>
            </a:extLst>
          </a:blip>
          <a:srcRect l="-3481" t="-6382" r="-6630" b="-6913"/>
          <a:stretch/>
        </p:blipFill>
        <p:spPr>
          <a:xfrm>
            <a:off x="-2106659" y="4821376"/>
            <a:ext cx="1591544" cy="1595271"/>
          </a:xfrm>
          <a:prstGeom prst="donut">
            <a:avLst/>
          </a:prstGeom>
          <a:effectLst>
            <a:outerShdw blurRad="508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6" name="TextBox 25"/>
          <p:cNvSpPr txBox="1"/>
          <p:nvPr/>
        </p:nvSpPr>
        <p:spPr>
          <a:xfrm>
            <a:off x="-2252704" y="5243065"/>
            <a:ext cx="1910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Connecting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line</a:t>
            </a:r>
          </a:p>
        </p:txBody>
      </p:sp>
    </p:spTree>
    <p:extLst>
      <p:ext uri="{BB962C8B-B14F-4D97-AF65-F5344CB8AC3E}">
        <p14:creationId xmlns:p14="http://schemas.microsoft.com/office/powerpoint/2010/main" val="2546190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100">
        <p159:morph option="byObject"/>
      </p:transition>
    </mc:Choice>
    <mc:Fallback>
      <p:transition spd="med" advClick="0" advTm="1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0" t="33687" r="37898" b="41964"/>
          <a:stretch/>
        </p:blipFill>
        <p:spPr>
          <a:xfrm>
            <a:off x="5616412" y="227663"/>
            <a:ext cx="1119753" cy="922873"/>
          </a:xfrm>
          <a:prstGeom prst="triangle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646" b="78099" l="25440" r="77433">
                        <a14:foregroundMark x1="49121" y1="28159" x2="57562" y2="28700"/>
                        <a14:backgroundMark x1="46952" y1="33153" x2="33587" y2="54091"/>
                        <a14:backgroundMark x1="42614" y1="43502" x2="61899" y2="6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841" t="22778" r="20953" b="21203"/>
          <a:stretch/>
        </p:blipFill>
        <p:spPr>
          <a:xfrm>
            <a:off x="3293167" y="3427243"/>
            <a:ext cx="1518493" cy="1482461"/>
          </a:xfrm>
          <a:prstGeom prst="ellipse">
            <a:avLst/>
          </a:prstGeom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2" name="TextBox 1"/>
          <p:cNvSpPr txBox="1"/>
          <p:nvPr/>
        </p:nvSpPr>
        <p:spPr>
          <a:xfrm>
            <a:off x="3158810" y="4028679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Calendar ring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15981" y="2168875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Stacked bar chart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41719" y="855867"/>
            <a:ext cx="2774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Triangle scatter plot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3114204" y="1369610"/>
            <a:ext cx="1383649" cy="634461"/>
          </a:xfrm>
          <a:prstGeom prst="roundRect">
            <a:avLst/>
          </a:prstGeom>
          <a:solidFill>
            <a:srgbClr val="00B0F0"/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Opinion wheel</a:t>
            </a:r>
          </a:p>
        </p:txBody>
      </p:sp>
      <p:cxnSp>
        <p:nvCxnSpPr>
          <p:cNvPr id="12" name="Straight Connector 11"/>
          <p:cNvCxnSpPr>
            <a:cxnSpLocks/>
          </p:cNvCxnSpPr>
          <p:nvPr/>
        </p:nvCxnSpPr>
        <p:spPr>
          <a:xfrm flipV="1">
            <a:off x="1371600" y="1677095"/>
            <a:ext cx="3542798" cy="19493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1371600" y="4028679"/>
            <a:ext cx="1787210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>
            <a:off x="2265205" y="4028679"/>
            <a:ext cx="0" cy="176205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cxnSpLocks/>
          </p:cNvCxnSpPr>
          <p:nvPr/>
        </p:nvCxnSpPr>
        <p:spPr>
          <a:xfrm>
            <a:off x="2265205" y="5790729"/>
            <a:ext cx="89360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cxnSpLocks/>
          </p:cNvCxnSpPr>
          <p:nvPr/>
        </p:nvCxnSpPr>
        <p:spPr>
          <a:xfrm flipV="1">
            <a:off x="4956914" y="865098"/>
            <a:ext cx="432178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cxnSpLocks/>
          </p:cNvCxnSpPr>
          <p:nvPr/>
        </p:nvCxnSpPr>
        <p:spPr>
          <a:xfrm>
            <a:off x="4920225" y="2133158"/>
            <a:ext cx="481266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cxnSpLocks/>
          </p:cNvCxnSpPr>
          <p:nvPr/>
        </p:nvCxnSpPr>
        <p:spPr>
          <a:xfrm flipV="1">
            <a:off x="4914398" y="865099"/>
            <a:ext cx="0" cy="1256218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7025" b="67050" l="30800" r="66743">
                        <a14:foregroundMark x1="51943" y1="34099" x2="60857" y2="38875"/>
                        <a14:foregroundMark x1="62629" y1="46131" x2="62800" y2="52418"/>
                        <a14:backgroundMark x1="48229" y1="20919" x2="48229" y2="20919"/>
                        <a14:backgroundMark x1="51029" y1="19831" x2="74686" y2="47037"/>
                        <a14:backgroundMark x1="74857" y1="48126" x2="56629" y2="70375"/>
                        <a14:backgroundMark x1="78514" y1="51088" x2="59429" y2="75212"/>
                        <a14:backgroundMark x1="17771" y1="48912" x2="50857" y2="76663"/>
                        <a14:backgroundMark x1="18343" y1="48912" x2="47886" y2="18501"/>
                        <a14:backgroundMark x1="41086" y1="51088" x2="50000" y2="45949"/>
                        <a14:backgroundMark x1="50857" y1="39420" x2="58914" y2="54655"/>
                        <a14:backgroundMark x1="36514" y1="57981" x2="36171" y2="55200"/>
                        <a14:backgroundMark x1="60457" y1="57074" x2="59314" y2="54837"/>
                        <a14:backgroundMark x1="33371" y1="56409" x2="34686" y2="58948"/>
                        <a14:backgroundMark x1="47314" y1="34885" x2="48857" y2="354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222" t="29027" r="32673" b="29492"/>
          <a:stretch/>
        </p:blipFill>
        <p:spPr>
          <a:xfrm>
            <a:off x="5525739" y="1255977"/>
            <a:ext cx="1429436" cy="1510348"/>
          </a:xfrm>
          <a:prstGeom prst="rect">
            <a:avLst/>
          </a:prstGeom>
        </p:spPr>
      </p:pic>
      <p:pic>
        <p:nvPicPr>
          <p:cNvPr id="20" name="Picture 19"/>
          <p:cNvPicPr>
            <a:picLocks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45" b="99037" l="938" r="980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8839" t="-30338" r="-31318" b="-32145"/>
          <a:stretch/>
        </p:blipFill>
        <p:spPr>
          <a:xfrm>
            <a:off x="2896538" y="4560320"/>
            <a:ext cx="2245181" cy="2244904"/>
          </a:xfrm>
          <a:prstGeom prst="donut">
            <a:avLst/>
          </a:prstGeom>
          <a:effectLst>
            <a:outerShdw dir="5400000" sx="103000" sy="103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2" name="TextBox 21"/>
          <p:cNvSpPr txBox="1"/>
          <p:nvPr/>
        </p:nvSpPr>
        <p:spPr>
          <a:xfrm>
            <a:off x="3358779" y="5587847"/>
            <a:ext cx="1619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Geo ring</a:t>
            </a:r>
          </a:p>
        </p:txBody>
      </p:sp>
      <p:cxnSp>
        <p:nvCxnSpPr>
          <p:cNvPr id="23" name="Straight Connector 22"/>
          <p:cNvCxnSpPr>
            <a:cxnSpLocks/>
          </p:cNvCxnSpPr>
          <p:nvPr/>
        </p:nvCxnSpPr>
        <p:spPr>
          <a:xfrm>
            <a:off x="4780611" y="5787902"/>
            <a:ext cx="114924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78" b="94465" l="9965" r="95955"/>
                    </a14:imgEffect>
                  </a14:imgLayer>
                </a14:imgProps>
              </a:ext>
            </a:extLst>
          </a:blip>
          <a:srcRect l="-3481" t="-6382" r="-6630" b="-6913"/>
          <a:stretch/>
        </p:blipFill>
        <p:spPr>
          <a:xfrm>
            <a:off x="5809874" y="4899458"/>
            <a:ext cx="1591544" cy="1595271"/>
          </a:xfrm>
          <a:prstGeom prst="donut">
            <a:avLst/>
          </a:prstGeom>
          <a:effectLst>
            <a:outerShdw blurRad="508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6" name="TextBox 25"/>
          <p:cNvSpPr txBox="1"/>
          <p:nvPr/>
        </p:nvSpPr>
        <p:spPr>
          <a:xfrm>
            <a:off x="5663829" y="5321147"/>
            <a:ext cx="1910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Connecting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line</a:t>
            </a:r>
          </a:p>
        </p:txBody>
      </p:sp>
    </p:spTree>
    <p:extLst>
      <p:ext uri="{BB962C8B-B14F-4D97-AF65-F5344CB8AC3E}">
        <p14:creationId xmlns:p14="http://schemas.microsoft.com/office/powerpoint/2010/main" val="2884638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200">
        <p159:morph option="byObject"/>
      </p:transition>
    </mc:Choice>
    <mc:Fallback>
      <p:transition spd="med" advClick="0" advTm="2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0" t="33687" r="37898" b="41964"/>
          <a:stretch/>
        </p:blipFill>
        <p:spPr>
          <a:xfrm>
            <a:off x="-2300121" y="116308"/>
            <a:ext cx="1119753" cy="922873"/>
          </a:xfrm>
          <a:prstGeom prst="triangle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646" b="78099" l="25440" r="77433">
                        <a14:foregroundMark x1="49121" y1="28159" x2="57562" y2="28700"/>
                        <a14:backgroundMark x1="46952" y1="33153" x2="33587" y2="54091"/>
                        <a14:backgroundMark x1="42614" y1="43502" x2="61899" y2="6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841" t="22778" r="20953" b="21203"/>
          <a:stretch/>
        </p:blipFill>
        <p:spPr>
          <a:xfrm>
            <a:off x="-3723480" y="2726123"/>
            <a:ext cx="1518493" cy="1482461"/>
          </a:xfrm>
          <a:prstGeom prst="ellipse">
            <a:avLst/>
          </a:prstGeom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2" name="TextBox 1"/>
          <p:cNvSpPr txBox="1"/>
          <p:nvPr/>
        </p:nvSpPr>
        <p:spPr>
          <a:xfrm>
            <a:off x="-4096052" y="4574474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Calendar ring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-2600552" y="2057520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Stacked bar chart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-2774814" y="744512"/>
            <a:ext cx="2774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Triangle scatter plot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-4802329" y="1258255"/>
            <a:ext cx="1383649" cy="634461"/>
          </a:xfrm>
          <a:prstGeom prst="roundRect">
            <a:avLst/>
          </a:prstGeom>
          <a:solidFill>
            <a:srgbClr val="00B0F0"/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Opinion wheel</a:t>
            </a:r>
          </a:p>
        </p:txBody>
      </p:sp>
      <p:cxnSp>
        <p:nvCxnSpPr>
          <p:cNvPr id="12" name="Straight Connector 11"/>
          <p:cNvCxnSpPr>
            <a:cxnSpLocks/>
          </p:cNvCxnSpPr>
          <p:nvPr/>
        </p:nvCxnSpPr>
        <p:spPr>
          <a:xfrm flipV="1">
            <a:off x="-6544933" y="1565740"/>
            <a:ext cx="3542798" cy="19493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-6544933" y="3917324"/>
            <a:ext cx="1787210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>
            <a:off x="-5651328" y="3917324"/>
            <a:ext cx="0" cy="176205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cxnSpLocks/>
          </p:cNvCxnSpPr>
          <p:nvPr/>
        </p:nvCxnSpPr>
        <p:spPr>
          <a:xfrm>
            <a:off x="-5651328" y="5679374"/>
            <a:ext cx="89360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cxnSpLocks/>
          </p:cNvCxnSpPr>
          <p:nvPr/>
        </p:nvCxnSpPr>
        <p:spPr>
          <a:xfrm flipV="1">
            <a:off x="-2959619" y="753743"/>
            <a:ext cx="432178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cxnSpLocks/>
          </p:cNvCxnSpPr>
          <p:nvPr/>
        </p:nvCxnSpPr>
        <p:spPr>
          <a:xfrm>
            <a:off x="-2996308" y="2021803"/>
            <a:ext cx="481266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cxnSpLocks/>
          </p:cNvCxnSpPr>
          <p:nvPr/>
        </p:nvCxnSpPr>
        <p:spPr>
          <a:xfrm flipV="1">
            <a:off x="-3002135" y="753744"/>
            <a:ext cx="0" cy="1256218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7025" b="67050" l="30800" r="66743">
                        <a14:foregroundMark x1="51943" y1="34099" x2="60857" y2="38875"/>
                        <a14:foregroundMark x1="62629" y1="46131" x2="62800" y2="52418"/>
                        <a14:backgroundMark x1="48229" y1="20919" x2="48229" y2="20919"/>
                        <a14:backgroundMark x1="51029" y1="19831" x2="74686" y2="47037"/>
                        <a14:backgroundMark x1="74857" y1="48126" x2="56629" y2="70375"/>
                        <a14:backgroundMark x1="78514" y1="51088" x2="59429" y2="75212"/>
                        <a14:backgroundMark x1="17771" y1="48912" x2="50857" y2="76663"/>
                        <a14:backgroundMark x1="18343" y1="48912" x2="47886" y2="18501"/>
                        <a14:backgroundMark x1="41086" y1="51088" x2="50000" y2="45949"/>
                        <a14:backgroundMark x1="50857" y1="39420" x2="58914" y2="54655"/>
                        <a14:backgroundMark x1="36514" y1="57981" x2="36171" y2="55200"/>
                        <a14:backgroundMark x1="60457" y1="57074" x2="59314" y2="54837"/>
                        <a14:backgroundMark x1="33371" y1="56409" x2="34686" y2="58948"/>
                        <a14:backgroundMark x1="47314" y1="34885" x2="48857" y2="354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222" t="29027" r="32673" b="29492"/>
          <a:stretch/>
        </p:blipFill>
        <p:spPr>
          <a:xfrm>
            <a:off x="-2413043" y="1291036"/>
            <a:ext cx="1473933" cy="1557364"/>
          </a:xfrm>
          <a:prstGeom prst="rect">
            <a:avLst/>
          </a:prstGeom>
        </p:spPr>
      </p:pic>
      <p:pic>
        <p:nvPicPr>
          <p:cNvPr id="20" name="Picture 19"/>
          <p:cNvPicPr>
            <a:picLocks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45" b="99037" l="938" r="980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8839" t="-30338" r="-31318" b="-32145"/>
          <a:stretch/>
        </p:blipFill>
        <p:spPr>
          <a:xfrm>
            <a:off x="2439687" y="221304"/>
            <a:ext cx="6409513" cy="6408722"/>
          </a:xfrm>
          <a:prstGeom prst="donut">
            <a:avLst/>
          </a:prstGeom>
          <a:effectLst>
            <a:outerShdw dir="5400000" sx="103000" sy="103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2" name="TextBox 21"/>
          <p:cNvSpPr txBox="1"/>
          <p:nvPr/>
        </p:nvSpPr>
        <p:spPr>
          <a:xfrm>
            <a:off x="4574037" y="5806747"/>
            <a:ext cx="29704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</a:rPr>
              <a:t>Geo ring</a:t>
            </a:r>
          </a:p>
        </p:txBody>
      </p:sp>
      <p:cxnSp>
        <p:nvCxnSpPr>
          <p:cNvPr id="23" name="Straight Connector 22"/>
          <p:cNvCxnSpPr>
            <a:cxnSpLocks/>
          </p:cNvCxnSpPr>
          <p:nvPr/>
        </p:nvCxnSpPr>
        <p:spPr>
          <a:xfrm>
            <a:off x="-2914490" y="5919559"/>
            <a:ext cx="114924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78" b="94465" l="9965" r="95955"/>
                    </a14:imgEffect>
                  </a14:imgLayer>
                </a14:imgProps>
              </a:ext>
            </a:extLst>
          </a:blip>
          <a:srcRect l="-3481" t="-6382" r="-6630" b="-6913"/>
          <a:stretch/>
        </p:blipFill>
        <p:spPr>
          <a:xfrm>
            <a:off x="-1885227" y="5031115"/>
            <a:ext cx="1591544" cy="1595271"/>
          </a:xfrm>
          <a:prstGeom prst="donut">
            <a:avLst/>
          </a:prstGeom>
          <a:effectLst>
            <a:outerShdw blurRad="508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6" name="TextBox 25"/>
          <p:cNvSpPr txBox="1"/>
          <p:nvPr/>
        </p:nvSpPr>
        <p:spPr>
          <a:xfrm>
            <a:off x="-2031272" y="5452804"/>
            <a:ext cx="1910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Connecting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line</a:t>
            </a:r>
          </a:p>
        </p:txBody>
      </p:sp>
    </p:spTree>
    <p:extLst>
      <p:ext uri="{BB962C8B-B14F-4D97-AF65-F5344CB8AC3E}">
        <p14:creationId xmlns:p14="http://schemas.microsoft.com/office/powerpoint/2010/main" val="26051696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100">
        <p159:morph option="byObject"/>
      </p:transition>
    </mc:Choice>
    <mc:Fallback>
      <p:transition spd="med" advClick="0" advTm="1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7993" b="67594" l="29600" r="66457">
                        <a14:backgroundMark x1="47886" y1="32950" x2="47886" y2="32950"/>
                        <a14:backgroundMark x1="34057" y1="57981" x2="34057" y2="579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370" t="19850" r="23919" b="20187"/>
          <a:stretch/>
        </p:blipFill>
        <p:spPr>
          <a:xfrm>
            <a:off x="-2641314" y="716904"/>
            <a:ext cx="2253939" cy="2252622"/>
          </a:xfrm>
          <a:prstGeom prst="donu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0" t="33687" r="37898" b="41964"/>
          <a:stretch/>
        </p:blipFill>
        <p:spPr>
          <a:xfrm>
            <a:off x="-2136938" y="0"/>
            <a:ext cx="1119753" cy="922873"/>
          </a:xfrm>
          <a:prstGeom prst="triangle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3646" b="78099" l="25440" r="77433">
                        <a14:foregroundMark x1="49121" y1="28159" x2="57562" y2="28700"/>
                        <a14:backgroundMark x1="46952" y1="33153" x2="33587" y2="54091"/>
                        <a14:backgroundMark x1="42614" y1="43502" x2="61899" y2="6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841" t="22778" r="20953" b="21203"/>
          <a:stretch/>
        </p:blipFill>
        <p:spPr>
          <a:xfrm>
            <a:off x="-4460183" y="3199580"/>
            <a:ext cx="1518493" cy="1482461"/>
          </a:xfrm>
          <a:prstGeom prst="ellipse">
            <a:avLst/>
          </a:prstGeom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2" name="TextBox 1"/>
          <p:cNvSpPr txBox="1"/>
          <p:nvPr/>
        </p:nvSpPr>
        <p:spPr>
          <a:xfrm>
            <a:off x="-4594540" y="3801016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Calendar ring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-2437369" y="1941212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Stacked bar chart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-2611631" y="628204"/>
            <a:ext cx="2774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Triangle scatter plot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-4639146" y="1141947"/>
            <a:ext cx="1383649" cy="634461"/>
          </a:xfrm>
          <a:prstGeom prst="roundRect">
            <a:avLst/>
          </a:prstGeom>
          <a:solidFill>
            <a:srgbClr val="00B0F0"/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Opinion wheel</a:t>
            </a:r>
          </a:p>
        </p:txBody>
      </p:sp>
      <p:cxnSp>
        <p:nvCxnSpPr>
          <p:cNvPr id="12" name="Straight Connector 11"/>
          <p:cNvCxnSpPr>
            <a:cxnSpLocks/>
          </p:cNvCxnSpPr>
          <p:nvPr/>
        </p:nvCxnSpPr>
        <p:spPr>
          <a:xfrm flipV="1">
            <a:off x="-6381750" y="1449432"/>
            <a:ext cx="3542798" cy="19493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-6381750" y="3801016"/>
            <a:ext cx="1787210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>
            <a:off x="-5488145" y="3801016"/>
            <a:ext cx="0" cy="176205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cxnSpLocks/>
          </p:cNvCxnSpPr>
          <p:nvPr/>
        </p:nvCxnSpPr>
        <p:spPr>
          <a:xfrm>
            <a:off x="-5488145" y="5563066"/>
            <a:ext cx="89360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cxnSpLocks/>
          </p:cNvCxnSpPr>
          <p:nvPr/>
        </p:nvCxnSpPr>
        <p:spPr>
          <a:xfrm flipV="1">
            <a:off x="-2796436" y="637435"/>
            <a:ext cx="432178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cxnSpLocks/>
          </p:cNvCxnSpPr>
          <p:nvPr/>
        </p:nvCxnSpPr>
        <p:spPr>
          <a:xfrm>
            <a:off x="-2833125" y="1905495"/>
            <a:ext cx="481266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cxnSpLocks/>
          </p:cNvCxnSpPr>
          <p:nvPr/>
        </p:nvCxnSpPr>
        <p:spPr>
          <a:xfrm flipV="1">
            <a:off x="-2838952" y="637436"/>
            <a:ext cx="0" cy="1256218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45" b="99037" l="938" r="980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8839" t="-30338" r="-31318" b="-32145"/>
          <a:stretch/>
        </p:blipFill>
        <p:spPr>
          <a:xfrm>
            <a:off x="2676104" y="-896921"/>
            <a:ext cx="7725196" cy="7724243"/>
          </a:xfrm>
          <a:prstGeom prst="donut">
            <a:avLst/>
          </a:prstGeom>
          <a:effectLst>
            <a:outerShdw dir="5400000" sx="103000" sy="103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0" name="TextBox 19"/>
          <p:cNvSpPr txBox="1"/>
          <p:nvPr/>
        </p:nvSpPr>
        <p:spPr>
          <a:xfrm>
            <a:off x="4749835" y="5539078"/>
            <a:ext cx="1619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Geo ring </a:t>
            </a:r>
          </a:p>
        </p:txBody>
      </p:sp>
      <p:cxnSp>
        <p:nvCxnSpPr>
          <p:cNvPr id="22" name="Straight Connector 21"/>
          <p:cNvCxnSpPr>
            <a:cxnSpLocks/>
          </p:cNvCxnSpPr>
          <p:nvPr/>
        </p:nvCxnSpPr>
        <p:spPr>
          <a:xfrm>
            <a:off x="-2972739" y="5593512"/>
            <a:ext cx="114924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378" b="94465" l="9965" r="95955"/>
                    </a14:imgEffect>
                  </a14:imgLayer>
                </a14:imgProps>
              </a:ext>
            </a:extLst>
          </a:blip>
          <a:srcRect l="-3481" t="-6382" r="-6630" b="-6913"/>
          <a:stretch/>
        </p:blipFill>
        <p:spPr>
          <a:xfrm>
            <a:off x="3937534" y="286370"/>
            <a:ext cx="5240436" cy="5252708"/>
          </a:xfrm>
          <a:prstGeom prst="donut">
            <a:avLst/>
          </a:prstGeom>
          <a:effectLst>
            <a:outerShdw blurRad="508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5" name="TextBox 24"/>
          <p:cNvSpPr txBox="1"/>
          <p:nvPr/>
        </p:nvSpPr>
        <p:spPr>
          <a:xfrm>
            <a:off x="6769886" y="5443362"/>
            <a:ext cx="1910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Connecting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line</a:t>
            </a:r>
          </a:p>
        </p:txBody>
      </p:sp>
    </p:spTree>
    <p:extLst>
      <p:ext uri="{BB962C8B-B14F-4D97-AF65-F5344CB8AC3E}">
        <p14:creationId xmlns:p14="http://schemas.microsoft.com/office/powerpoint/2010/main" val="24252274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100">
        <p159:morph option="byObject"/>
      </p:transition>
    </mc:Choice>
    <mc:Fallback>
      <p:transition spd="med" advClick="0" advTm="1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0" t="33687" r="37898" b="41964"/>
          <a:stretch/>
        </p:blipFill>
        <p:spPr>
          <a:xfrm>
            <a:off x="5616412" y="227663"/>
            <a:ext cx="1119753" cy="922873"/>
          </a:xfrm>
          <a:prstGeom prst="triangle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646" b="78099" l="25440" r="77433">
                        <a14:foregroundMark x1="49121" y1="28159" x2="57562" y2="28700"/>
                        <a14:backgroundMark x1="46952" y1="33153" x2="33587" y2="54091"/>
                        <a14:backgroundMark x1="42614" y1="43502" x2="61899" y2="6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841" t="22778" r="20953" b="21203"/>
          <a:stretch/>
        </p:blipFill>
        <p:spPr>
          <a:xfrm>
            <a:off x="3293167" y="3427243"/>
            <a:ext cx="1518493" cy="1482461"/>
          </a:xfrm>
          <a:prstGeom prst="ellipse">
            <a:avLst/>
          </a:prstGeom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2" name="TextBox 1"/>
          <p:cNvSpPr txBox="1"/>
          <p:nvPr/>
        </p:nvSpPr>
        <p:spPr>
          <a:xfrm>
            <a:off x="3158810" y="4028679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Calendar ring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15981" y="2168875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Stacked bar chart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41719" y="855867"/>
            <a:ext cx="2774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Triangle scatter plot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3114204" y="1369610"/>
            <a:ext cx="1383649" cy="634461"/>
          </a:xfrm>
          <a:prstGeom prst="roundRect">
            <a:avLst/>
          </a:prstGeom>
          <a:solidFill>
            <a:srgbClr val="00B0F0"/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Opinion wheel</a:t>
            </a:r>
          </a:p>
        </p:txBody>
      </p:sp>
      <p:cxnSp>
        <p:nvCxnSpPr>
          <p:cNvPr id="12" name="Straight Connector 11"/>
          <p:cNvCxnSpPr>
            <a:cxnSpLocks/>
          </p:cNvCxnSpPr>
          <p:nvPr/>
        </p:nvCxnSpPr>
        <p:spPr>
          <a:xfrm flipV="1">
            <a:off x="1371600" y="1677095"/>
            <a:ext cx="3542798" cy="19493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1371600" y="4028679"/>
            <a:ext cx="1787210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>
            <a:off x="2265205" y="4028679"/>
            <a:ext cx="0" cy="176205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cxnSpLocks/>
          </p:cNvCxnSpPr>
          <p:nvPr/>
        </p:nvCxnSpPr>
        <p:spPr>
          <a:xfrm>
            <a:off x="2265205" y="5790729"/>
            <a:ext cx="89360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cxnSpLocks/>
          </p:cNvCxnSpPr>
          <p:nvPr/>
        </p:nvCxnSpPr>
        <p:spPr>
          <a:xfrm flipV="1">
            <a:off x="4956914" y="865098"/>
            <a:ext cx="432178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cxnSpLocks/>
          </p:cNvCxnSpPr>
          <p:nvPr/>
        </p:nvCxnSpPr>
        <p:spPr>
          <a:xfrm>
            <a:off x="4920225" y="2133158"/>
            <a:ext cx="481266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cxnSpLocks/>
          </p:cNvCxnSpPr>
          <p:nvPr/>
        </p:nvCxnSpPr>
        <p:spPr>
          <a:xfrm flipV="1">
            <a:off x="4914398" y="865099"/>
            <a:ext cx="0" cy="1256218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7025" b="67050" l="30800" r="66743">
                        <a14:foregroundMark x1="51943" y1="34099" x2="60857" y2="38875"/>
                        <a14:foregroundMark x1="62629" y1="46131" x2="62800" y2="52418"/>
                        <a14:backgroundMark x1="48229" y1="20919" x2="48229" y2="20919"/>
                        <a14:backgroundMark x1="51029" y1="19831" x2="74686" y2="47037"/>
                        <a14:backgroundMark x1="74857" y1="48126" x2="56629" y2="70375"/>
                        <a14:backgroundMark x1="78514" y1="51088" x2="59429" y2="75212"/>
                        <a14:backgroundMark x1="17771" y1="48912" x2="50857" y2="76663"/>
                        <a14:backgroundMark x1="18343" y1="48912" x2="47886" y2="18501"/>
                        <a14:backgroundMark x1="41086" y1="51088" x2="50000" y2="45949"/>
                        <a14:backgroundMark x1="50857" y1="39420" x2="58914" y2="54655"/>
                        <a14:backgroundMark x1="36514" y1="57981" x2="36171" y2="55200"/>
                        <a14:backgroundMark x1="60457" y1="57074" x2="59314" y2="54837"/>
                        <a14:backgroundMark x1="33371" y1="56409" x2="34686" y2="58948"/>
                        <a14:backgroundMark x1="47314" y1="34885" x2="48857" y2="354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222" t="29027" r="32673" b="29492"/>
          <a:stretch/>
        </p:blipFill>
        <p:spPr>
          <a:xfrm>
            <a:off x="5525739" y="1255977"/>
            <a:ext cx="1429436" cy="1510348"/>
          </a:xfrm>
          <a:prstGeom prst="rect">
            <a:avLst/>
          </a:prstGeom>
        </p:spPr>
      </p:pic>
      <p:pic>
        <p:nvPicPr>
          <p:cNvPr id="20" name="Picture 19"/>
          <p:cNvPicPr>
            <a:picLocks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45" b="99037" l="938" r="980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8839" t="-30338" r="-31318" b="-32145"/>
          <a:stretch/>
        </p:blipFill>
        <p:spPr>
          <a:xfrm>
            <a:off x="2896538" y="4560320"/>
            <a:ext cx="2245181" cy="2244904"/>
          </a:xfrm>
          <a:prstGeom prst="donut">
            <a:avLst/>
          </a:prstGeom>
          <a:effectLst>
            <a:outerShdw dir="5400000" sx="103000" sy="103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2" name="TextBox 21"/>
          <p:cNvSpPr txBox="1"/>
          <p:nvPr/>
        </p:nvSpPr>
        <p:spPr>
          <a:xfrm>
            <a:off x="3358779" y="5587847"/>
            <a:ext cx="1619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Geo ring</a:t>
            </a:r>
          </a:p>
        </p:txBody>
      </p:sp>
      <p:cxnSp>
        <p:nvCxnSpPr>
          <p:cNvPr id="23" name="Straight Connector 22"/>
          <p:cNvCxnSpPr>
            <a:cxnSpLocks/>
          </p:cNvCxnSpPr>
          <p:nvPr/>
        </p:nvCxnSpPr>
        <p:spPr>
          <a:xfrm>
            <a:off x="4780611" y="5787902"/>
            <a:ext cx="114924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78" b="94465" l="9965" r="95955"/>
                    </a14:imgEffect>
                  </a14:imgLayer>
                </a14:imgProps>
              </a:ext>
            </a:extLst>
          </a:blip>
          <a:srcRect l="-3481" t="-6382" r="-6630" b="-6913"/>
          <a:stretch/>
        </p:blipFill>
        <p:spPr>
          <a:xfrm>
            <a:off x="5809874" y="4899458"/>
            <a:ext cx="1591544" cy="1595271"/>
          </a:xfrm>
          <a:prstGeom prst="donut">
            <a:avLst/>
          </a:prstGeom>
          <a:effectLst>
            <a:outerShdw blurRad="508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6" name="TextBox 25"/>
          <p:cNvSpPr txBox="1"/>
          <p:nvPr/>
        </p:nvSpPr>
        <p:spPr>
          <a:xfrm>
            <a:off x="5663829" y="5321147"/>
            <a:ext cx="1910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Connecting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line</a:t>
            </a:r>
          </a:p>
        </p:txBody>
      </p:sp>
    </p:spTree>
    <p:extLst>
      <p:ext uri="{BB962C8B-B14F-4D97-AF65-F5344CB8AC3E}">
        <p14:creationId xmlns:p14="http://schemas.microsoft.com/office/powerpoint/2010/main" val="12491849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200">
        <p159:morph option="byObject"/>
      </p:transition>
    </mc:Choice>
    <mc:Fallback>
      <p:transition spd="med" advClick="0" advTm="2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829" y="1200727"/>
            <a:ext cx="2763215" cy="2377440"/>
          </a:xfrm>
          <a:prstGeom prst="rect">
            <a:avLst/>
          </a:prstGeom>
          <a:ln>
            <a:solidFill>
              <a:schemeClr val="bg2">
                <a:lumMod val="50000"/>
                <a:lumOff val="50000"/>
              </a:schemeClr>
            </a:solidFill>
          </a:ln>
          <a:effectLst>
            <a:outerShdw blurRad="50800" dist="76200" dir="828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3" name="Rectangle 2"/>
          <p:cNvSpPr/>
          <p:nvPr/>
        </p:nvSpPr>
        <p:spPr>
          <a:xfrm>
            <a:off x="965301" y="3186546"/>
            <a:ext cx="383207" cy="37314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0021" y="3833005"/>
            <a:ext cx="3457163" cy="2377440"/>
          </a:xfrm>
          <a:prstGeom prst="rect">
            <a:avLst/>
          </a:prstGeom>
          <a:ln>
            <a:solidFill>
              <a:schemeClr val="bg2">
                <a:lumMod val="50000"/>
                <a:lumOff val="50000"/>
              </a:schemeClr>
            </a:solidFill>
          </a:ln>
          <a:effectLst>
            <a:outerShdw blurRad="50800" dist="76200" dir="8280000" algn="ctr" rotWithShape="0">
              <a:srgbClr val="000000">
                <a:alpha val="43137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8603" y="1200727"/>
            <a:ext cx="3180458" cy="2377440"/>
          </a:xfrm>
          <a:prstGeom prst="rect">
            <a:avLst/>
          </a:prstGeom>
          <a:ln>
            <a:solidFill>
              <a:schemeClr val="bg2">
                <a:lumMod val="50000"/>
                <a:lumOff val="50000"/>
              </a:schemeClr>
            </a:solidFill>
          </a:ln>
          <a:effectLst>
            <a:outerShdw blurRad="50800" dist="76200" dir="8280000" algn="ctr" rotWithShape="0">
              <a:srgbClr val="000000">
                <a:alpha val="43137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6904" y="3833005"/>
            <a:ext cx="5319755" cy="2377440"/>
          </a:xfrm>
          <a:prstGeom prst="rect">
            <a:avLst/>
          </a:prstGeom>
          <a:ln>
            <a:solidFill>
              <a:schemeClr val="bg2">
                <a:lumMod val="50000"/>
                <a:lumOff val="50000"/>
              </a:schemeClr>
            </a:solidFill>
          </a:ln>
          <a:effectLst>
            <a:outerShdw blurRad="50800" dist="76200" dir="8280000" algn="ctr" rotWithShape="0">
              <a:srgbClr val="000000">
                <a:alpha val="43137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67790" y="1200727"/>
            <a:ext cx="4203067" cy="2377440"/>
          </a:xfrm>
          <a:prstGeom prst="rect">
            <a:avLst/>
          </a:prstGeom>
          <a:ln>
            <a:solidFill>
              <a:schemeClr val="bg2">
                <a:lumMod val="50000"/>
                <a:lumOff val="50000"/>
              </a:schemeClr>
            </a:solidFill>
          </a:ln>
          <a:effectLst>
            <a:outerShdw blurRad="50800" dist="76200" dir="828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4299621" y="1905093"/>
            <a:ext cx="43540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n>
                  <a:solidFill>
                    <a:schemeClr val="tx1">
                      <a:lumMod val="95000"/>
                    </a:schemeClr>
                  </a:solidFill>
                </a:ln>
                <a:solidFill>
                  <a:srgbClr val="00B0F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Emerging new visualization designs</a:t>
            </a:r>
          </a:p>
        </p:txBody>
      </p:sp>
      <p:sp>
        <p:nvSpPr>
          <p:cNvPr id="9" name="Rectangle 8"/>
          <p:cNvSpPr/>
          <p:nvPr/>
        </p:nvSpPr>
        <p:spPr>
          <a:xfrm>
            <a:off x="2972247" y="2231941"/>
            <a:ext cx="6770960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rgbClr val="0099F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How to present a visualization design effectively?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013823" y="1978321"/>
            <a:ext cx="29256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>
                  <a:solidFill>
                    <a:schemeClr val="tx1">
                      <a:lumMod val="95000"/>
                    </a:schemeClr>
                  </a:solidFill>
                </a:ln>
                <a:solidFill>
                  <a:srgbClr val="00B0F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Efficient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14495" y="1901377"/>
            <a:ext cx="43540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n>
                  <a:solidFill>
                    <a:schemeClr val="tx1">
                      <a:lumMod val="95000"/>
                    </a:schemeClr>
                  </a:solidFill>
                </a:ln>
                <a:solidFill>
                  <a:srgbClr val="00B0F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Yet require a tedious trial and error process to learn</a:t>
            </a:r>
          </a:p>
        </p:txBody>
      </p:sp>
    </p:spTree>
    <p:extLst>
      <p:ext uri="{BB962C8B-B14F-4D97-AF65-F5344CB8AC3E}">
        <p14:creationId xmlns:p14="http://schemas.microsoft.com/office/powerpoint/2010/main" val="13064415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xit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1" dur="2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xit" presetSubtype="8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2" dur="25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2" presetClass="exit" presetSubtype="8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3" dur="25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allAtOnce"/>
      <p:bldP spid="9" grpId="0"/>
      <p:bldP spid="11" grpId="0" build="allAtOnce"/>
      <p:bldP spid="12" grpId="0" build="allAtOnce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0" t="33687" r="37898" b="41964"/>
          <a:stretch/>
        </p:blipFill>
        <p:spPr>
          <a:xfrm>
            <a:off x="7889512" y="2366740"/>
            <a:ext cx="1740279" cy="1434295"/>
          </a:xfrm>
          <a:prstGeom prst="triangle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2" name="TextBox 1"/>
          <p:cNvSpPr txBox="1"/>
          <p:nvPr/>
        </p:nvSpPr>
        <p:spPr>
          <a:xfrm>
            <a:off x="1053814" y="3344115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Calendar ring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33962" y="1485813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Stacked bar chart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588630" y="214923"/>
            <a:ext cx="2774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Triangle scatter plot</a:t>
            </a:r>
          </a:p>
        </p:txBody>
      </p:sp>
      <p:cxnSp>
        <p:nvCxnSpPr>
          <p:cNvPr id="12" name="Straight Connector 11"/>
          <p:cNvCxnSpPr>
            <a:cxnSpLocks/>
          </p:cNvCxnSpPr>
          <p:nvPr/>
        </p:nvCxnSpPr>
        <p:spPr>
          <a:xfrm flipV="1">
            <a:off x="64459" y="1358277"/>
            <a:ext cx="3542798" cy="19493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48648" y="3806708"/>
            <a:ext cx="1787210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>
            <a:off x="942253" y="3806708"/>
            <a:ext cx="0" cy="176205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cxnSpLocks/>
          </p:cNvCxnSpPr>
          <p:nvPr/>
        </p:nvCxnSpPr>
        <p:spPr>
          <a:xfrm>
            <a:off x="942253" y="5568758"/>
            <a:ext cx="89360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cxnSpLocks/>
          </p:cNvCxnSpPr>
          <p:nvPr/>
        </p:nvCxnSpPr>
        <p:spPr>
          <a:xfrm flipV="1">
            <a:off x="3633962" y="643127"/>
            <a:ext cx="432178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cxnSpLocks/>
          </p:cNvCxnSpPr>
          <p:nvPr/>
        </p:nvCxnSpPr>
        <p:spPr>
          <a:xfrm>
            <a:off x="3597273" y="1911187"/>
            <a:ext cx="481266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cxnSpLocks/>
          </p:cNvCxnSpPr>
          <p:nvPr/>
        </p:nvCxnSpPr>
        <p:spPr>
          <a:xfrm flipV="1">
            <a:off x="3591446" y="643128"/>
            <a:ext cx="0" cy="1256218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: Rounded Corners 3"/>
          <p:cNvSpPr/>
          <p:nvPr/>
        </p:nvSpPr>
        <p:spPr>
          <a:xfrm>
            <a:off x="838966" y="1106985"/>
            <a:ext cx="1383649" cy="634461"/>
          </a:xfrm>
          <a:prstGeom prst="roundRect">
            <a:avLst/>
          </a:prstGeom>
          <a:solidFill>
            <a:srgbClr val="00B0F0"/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Opinion wheel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025" b="67050" l="30800" r="66743">
                        <a14:foregroundMark x1="51943" y1="34099" x2="60857" y2="38875"/>
                        <a14:foregroundMark x1="62629" y1="46131" x2="62800" y2="52418"/>
                        <a14:backgroundMark x1="48229" y1="20919" x2="48229" y2="20919"/>
                        <a14:backgroundMark x1="51029" y1="19831" x2="74686" y2="47037"/>
                        <a14:backgroundMark x1="74857" y1="48126" x2="56629" y2="70375"/>
                        <a14:backgroundMark x1="78514" y1="51088" x2="59429" y2="75212"/>
                        <a14:backgroundMark x1="17771" y1="48912" x2="50857" y2="76663"/>
                        <a14:backgroundMark x1="18343" y1="48912" x2="47886" y2="18501"/>
                        <a14:backgroundMark x1="41086" y1="51088" x2="50000" y2="45949"/>
                        <a14:backgroundMark x1="50857" y1="39420" x2="58914" y2="54655"/>
                        <a14:backgroundMark x1="36514" y1="57981" x2="36171" y2="55200"/>
                        <a14:backgroundMark x1="60457" y1="57074" x2="59314" y2="54837"/>
                        <a14:backgroundMark x1="33371" y1="56409" x2="34686" y2="58948"/>
                        <a14:backgroundMark x1="47314" y1="34885" x2="48857" y2="354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222" t="29027" r="32673" b="29492"/>
          <a:stretch/>
        </p:blipFill>
        <p:spPr>
          <a:xfrm>
            <a:off x="7613841" y="2119090"/>
            <a:ext cx="2318796" cy="2450049"/>
          </a:xfrm>
          <a:prstGeom prst="rect">
            <a:avLst/>
          </a:prstGeom>
        </p:spPr>
      </p:pic>
      <p:pic>
        <p:nvPicPr>
          <p:cNvPr id="20" name="Picture 19"/>
          <p:cNvPicPr>
            <a:picLocks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45" b="99037" l="938" r="980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8839" t="-30338" r="-31318" b="-32145"/>
          <a:stretch/>
        </p:blipFill>
        <p:spPr>
          <a:xfrm>
            <a:off x="4766560" y="-538068"/>
            <a:ext cx="8013358" cy="7764366"/>
          </a:xfrm>
          <a:prstGeom prst="donut">
            <a:avLst/>
          </a:prstGeom>
          <a:effectLst>
            <a:outerShdw dir="5400000" sx="103000" sy="103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2" name="TextBox 21"/>
          <p:cNvSpPr txBox="1"/>
          <p:nvPr/>
        </p:nvSpPr>
        <p:spPr>
          <a:xfrm>
            <a:off x="1404706" y="5165821"/>
            <a:ext cx="1619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Geo ring</a:t>
            </a:r>
          </a:p>
        </p:txBody>
      </p:sp>
      <p:cxnSp>
        <p:nvCxnSpPr>
          <p:cNvPr id="23" name="Straight Connector 22"/>
          <p:cNvCxnSpPr>
            <a:cxnSpLocks/>
          </p:cNvCxnSpPr>
          <p:nvPr/>
        </p:nvCxnSpPr>
        <p:spPr>
          <a:xfrm>
            <a:off x="2439385" y="5565931"/>
            <a:ext cx="114924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378" b="94465" l="9965" r="95955"/>
                    </a14:imgEffect>
                  </a14:imgLayer>
                </a14:imgProps>
              </a:ext>
            </a:extLst>
          </a:blip>
          <a:srcRect l="-3481" t="-6382" r="-6630" b="-6913"/>
          <a:stretch/>
        </p:blipFill>
        <p:spPr>
          <a:xfrm>
            <a:off x="6014176" y="546230"/>
            <a:ext cx="5523152" cy="5536086"/>
          </a:xfrm>
          <a:prstGeom prst="donut">
            <a:avLst/>
          </a:prstGeom>
          <a:effectLst>
            <a:outerShdw blurRad="508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3646" b="78099" l="25440" r="77433">
                        <a14:foregroundMark x1="49121" y1="28159" x2="57562" y2="28700"/>
                        <a14:backgroundMark x1="46952" y1="33153" x2="33587" y2="54091"/>
                        <a14:backgroundMark x1="42614" y1="43502" x2="61899" y2="6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841" t="22778" r="20953" b="21203"/>
          <a:stretch/>
        </p:blipFill>
        <p:spPr>
          <a:xfrm>
            <a:off x="7185039" y="1762515"/>
            <a:ext cx="3181084" cy="3105600"/>
          </a:xfrm>
          <a:prstGeom prst="ellipse">
            <a:avLst/>
          </a:prstGeom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26" name="TextBox 25"/>
          <p:cNvSpPr txBox="1"/>
          <p:nvPr/>
        </p:nvSpPr>
        <p:spPr>
          <a:xfrm>
            <a:off x="2967479" y="5149578"/>
            <a:ext cx="1910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Connecting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line</a:t>
            </a:r>
          </a:p>
        </p:txBody>
      </p:sp>
    </p:spTree>
    <p:extLst>
      <p:ext uri="{BB962C8B-B14F-4D97-AF65-F5344CB8AC3E}">
        <p14:creationId xmlns:p14="http://schemas.microsoft.com/office/powerpoint/2010/main" val="6214153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210" y="1405466"/>
            <a:ext cx="5062642" cy="493114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902138728"/>
              </p:ext>
            </p:extLst>
          </p:nvPr>
        </p:nvGraphicFramePr>
        <p:xfrm>
          <a:off x="5600701" y="-857250"/>
          <a:ext cx="7067549" cy="77928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Rectangle 7"/>
          <p:cNvSpPr/>
          <p:nvPr/>
        </p:nvSpPr>
        <p:spPr>
          <a:xfrm>
            <a:off x="7143750" y="209550"/>
            <a:ext cx="1352550" cy="6457950"/>
          </a:xfrm>
          <a:prstGeom prst="rect">
            <a:avLst/>
          </a:prstGeom>
          <a:noFill/>
          <a:ln w="57150">
            <a:solidFill>
              <a:srgbClr val="0099F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0737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810" y="2162174"/>
            <a:ext cx="6073140" cy="5915396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740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3" name="Picture 2"/>
          <p:cNvPicPr>
            <a:picLocks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45" b="99037" l="938" r="980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8839" t="-30338" r="-31318" b="-32145"/>
          <a:stretch/>
        </p:blipFill>
        <p:spPr>
          <a:xfrm>
            <a:off x="-781050" y="261197"/>
            <a:ext cx="10058400" cy="10058400"/>
          </a:xfrm>
          <a:prstGeom prst="donut">
            <a:avLst/>
          </a:prstGeom>
          <a:effectLst>
            <a:outerShdw blurRad="317500" dir="5400000" sx="103000" sy="103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17400000" lon="0" rev="0"/>
            </a:camera>
            <a:lightRig rig="threePt" dir="t"/>
          </a:scene3d>
          <a:sp3d extrusionH="19050"/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78" b="94465" l="9965" r="95955"/>
                    </a14:imgEffect>
                  </a14:imgLayer>
                </a14:imgProps>
              </a:ext>
            </a:extLst>
          </a:blip>
          <a:srcRect l="-3481" t="-6382" r="-6630" b="-6913"/>
          <a:stretch/>
        </p:blipFill>
        <p:spPr>
          <a:xfrm>
            <a:off x="899160" y="1923936"/>
            <a:ext cx="6663690" cy="6679296"/>
          </a:xfrm>
          <a:prstGeom prst="donut">
            <a:avLst/>
          </a:prstGeom>
          <a:effectLst>
            <a:outerShdw blurRad="50800" dist="266700" dir="5400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17400000" lon="0" rev="0"/>
            </a:camera>
            <a:lightRig rig="threePt" dir="t"/>
          </a:scene3d>
          <a:sp3d extrusionH="19050"/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646" b="78099" l="25440" r="77433">
                        <a14:foregroundMark x1="49121" y1="28159" x2="57562" y2="28700"/>
                        <a14:backgroundMark x1="46952" y1="33153" x2="33587" y2="54091"/>
                        <a14:backgroundMark x1="42614" y1="43502" x2="61899" y2="6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841" t="22778" r="20953" b="21203"/>
          <a:stretch/>
        </p:blipFill>
        <p:spPr>
          <a:xfrm>
            <a:off x="2581275" y="3486150"/>
            <a:ext cx="3421518" cy="3340330"/>
          </a:xfrm>
          <a:prstGeom prst="ellipse">
            <a:avLst/>
          </a:prstGeom>
          <a:effectLst>
            <a:outerShdw blurRad="50800" dist="266700" dir="5400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17400000" lon="0" rev="0"/>
            </a:camera>
            <a:lightRig rig="threePt" dir="t"/>
          </a:scene3d>
          <a:sp3d extrusionH="19050"/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0" t="33687" r="37898" b="41964"/>
          <a:stretch/>
        </p:blipFill>
        <p:spPr>
          <a:xfrm>
            <a:off x="3417211" y="4330134"/>
            <a:ext cx="1749646" cy="1442016"/>
          </a:xfrm>
          <a:prstGeom prst="triangle">
            <a:avLst/>
          </a:prstGeom>
          <a:effectLst>
            <a:outerShdw blurRad="50800" dist="266700" dir="5400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17400000" lon="0" rev="0"/>
            </a:camera>
            <a:lightRig rig="threePt" dir="t"/>
          </a:scene3d>
          <a:sp3d extrusionH="19050"/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27025" b="67050" l="30800" r="66743">
                        <a14:foregroundMark x1="51943" y1="34099" x2="60857" y2="38875"/>
                        <a14:foregroundMark x1="62629" y1="46131" x2="62800" y2="52418"/>
                        <a14:backgroundMark x1="48229" y1="20919" x2="48229" y2="20919"/>
                        <a14:backgroundMark x1="51029" y1="19831" x2="74686" y2="47037"/>
                        <a14:backgroundMark x1="74857" y1="48126" x2="56629" y2="70375"/>
                        <a14:backgroundMark x1="78514" y1="51088" x2="59429" y2="75212"/>
                        <a14:backgroundMark x1="17771" y1="48912" x2="50857" y2="76663"/>
                        <a14:backgroundMark x1="18343" y1="48912" x2="47886" y2="18501"/>
                        <a14:backgroundMark x1="41086" y1="51088" x2="50000" y2="45949"/>
                        <a14:backgroundMark x1="50857" y1="39420" x2="58914" y2="54655"/>
                        <a14:backgroundMark x1="36514" y1="57981" x2="36171" y2="55200"/>
                        <a14:backgroundMark x1="60457" y1="57074" x2="59314" y2="54837"/>
                        <a14:backgroundMark x1="33371" y1="56409" x2="34686" y2="58948"/>
                        <a14:backgroundMark x1="47314" y1="34885" x2="48857" y2="354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222" t="29027" r="32673" b="29492"/>
          <a:stretch/>
        </p:blipFill>
        <p:spPr>
          <a:xfrm>
            <a:off x="3198810" y="3924428"/>
            <a:ext cx="2302104" cy="2432412"/>
          </a:xfrm>
          <a:prstGeom prst="rect">
            <a:avLst/>
          </a:prstGeom>
          <a:effectLst>
            <a:outerShdw blurRad="50800" dist="266700" dir="5400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17400000" lon="0" rev="0"/>
            </a:camera>
            <a:lightRig rig="threePt" dir="t"/>
          </a:scene3d>
          <a:sp3d extrusionH="19050"/>
        </p:spPr>
      </p:pic>
    </p:spTree>
    <p:extLst>
      <p:ext uri="{BB962C8B-B14F-4D97-AF65-F5344CB8AC3E}">
        <p14:creationId xmlns:p14="http://schemas.microsoft.com/office/powerpoint/2010/main" val="41954004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2.22222E-6 L 0.0039 -0.17523 " pathEditMode="relative" rAng="0" ptsTypes="AA">
                                      <p:cBhvr>
                                        <p:cTn id="16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" y="-8773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1.85185E-6 L 0.00586 -0.40463 " pathEditMode="relative" rAng="0" ptsTypes="AA">
                                      <p:cBhvr>
                                        <p:cTn id="1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6" y="-20231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4.07407E-6 L 0.00573 -0.58101 " pathEditMode="relative" rAng="0" ptsTypes="AA">
                                      <p:cBhvr>
                                        <p:cTn id="20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6" y="-2905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34 2.96296E-6 L 0.00104 -0.50417 " pathEditMode="relative" rAng="0" ptsTypes="AA">
                                      <p:cBhvr>
                                        <p:cTn id="22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" y="-2520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68 -1.11111E-6 L 0.00924 -0.31829 " pathEditMode="relative" rAng="0" ptsTypes="AA">
                                      <p:cBhvr>
                                        <p:cTn id="24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" y="-15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62" y="5600930"/>
            <a:ext cx="6073140" cy="5915396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740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646" b="78099" l="25440" r="77433">
                        <a14:foregroundMark x1="49121" y1="28159" x2="57562" y2="28700"/>
                        <a14:backgroundMark x1="46952" y1="33153" x2="33587" y2="54091"/>
                        <a14:backgroundMark x1="42614" y1="43502" x2="61899" y2="6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841" t="22778" r="20953" b="21203"/>
          <a:stretch/>
        </p:blipFill>
        <p:spPr>
          <a:xfrm>
            <a:off x="6126129" y="1645283"/>
            <a:ext cx="2389221" cy="2332528"/>
          </a:xfrm>
          <a:prstGeom prst="ellipse">
            <a:avLst/>
          </a:prstGeom>
          <a:ln>
            <a:noFill/>
          </a:ln>
          <a:effectLst>
            <a:outerShdw blurRad="50800" dist="114300" dir="21540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0" t="33687" r="37898" b="41964"/>
          <a:stretch/>
        </p:blipFill>
        <p:spPr>
          <a:xfrm>
            <a:off x="10353133" y="2127676"/>
            <a:ext cx="1537080" cy="1266824"/>
          </a:xfrm>
          <a:prstGeom prst="triangle">
            <a:avLst/>
          </a:prstGeom>
          <a:effectLst>
            <a:outerShdw blurRad="50800" dist="114300" dir="21540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7025" b="67050" l="30800" r="66743">
                        <a14:foregroundMark x1="51943" y1="34099" x2="60857" y2="38875"/>
                        <a14:foregroundMark x1="62629" y1="46131" x2="62800" y2="52418"/>
                        <a14:backgroundMark x1="48229" y1="20919" x2="48229" y2="20919"/>
                        <a14:backgroundMark x1="51029" y1="19831" x2="74686" y2="47037"/>
                        <a14:backgroundMark x1="74857" y1="48126" x2="56629" y2="70375"/>
                        <a14:backgroundMark x1="78514" y1="51088" x2="59429" y2="75212"/>
                        <a14:backgroundMark x1="17771" y1="48912" x2="50857" y2="76663"/>
                        <a14:backgroundMark x1="18343" y1="48912" x2="47886" y2="18501"/>
                        <a14:backgroundMark x1="41086" y1="51088" x2="50000" y2="45949"/>
                        <a14:backgroundMark x1="50857" y1="39420" x2="58914" y2="54655"/>
                        <a14:backgroundMark x1="36514" y1="57981" x2="36171" y2="55200"/>
                        <a14:backgroundMark x1="60457" y1="57074" x2="59314" y2="54837"/>
                        <a14:backgroundMark x1="33371" y1="56409" x2="34686" y2="58948"/>
                        <a14:backgroundMark x1="47314" y1="34885" x2="48857" y2="354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222" t="29027" r="32673" b="29492"/>
          <a:stretch/>
        </p:blipFill>
        <p:spPr>
          <a:xfrm>
            <a:off x="8456581" y="1868007"/>
            <a:ext cx="1898171" cy="2005615"/>
          </a:xfrm>
          <a:prstGeom prst="rect">
            <a:avLst/>
          </a:prstGeom>
          <a:effectLst>
            <a:outerShdw blurRad="50800" dist="114300" dir="21540000" algn="ctr" rotWithShape="0">
              <a:srgbClr val="000000">
                <a:alpha val="43137"/>
              </a:srgbClr>
            </a:outerShdw>
          </a:effectLst>
        </p:spPr>
      </p:pic>
      <p:pic>
        <p:nvPicPr>
          <p:cNvPr id="7" name="Picture 6"/>
          <p:cNvPicPr>
            <a:picLocks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45" b="99037" l="938" r="980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8839" t="-30338" r="-31318" b="-32145"/>
          <a:stretch/>
        </p:blipFill>
        <p:spPr>
          <a:xfrm>
            <a:off x="-991419" y="209550"/>
            <a:ext cx="5165508" cy="5164872"/>
          </a:xfrm>
          <a:prstGeom prst="donut">
            <a:avLst/>
          </a:prstGeom>
          <a:effectLst>
            <a:outerShdw dir="5400000" sx="103000" sy="103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78" b="94465" l="9965" r="95955"/>
                    </a14:imgEffect>
                  </a14:imgLayer>
                </a14:imgProps>
              </a:ext>
            </a:extLst>
          </a:blip>
          <a:srcRect l="-3481" t="-6382" r="-6630" b="-6913"/>
          <a:stretch/>
        </p:blipFill>
        <p:spPr>
          <a:xfrm>
            <a:off x="2788668" y="819150"/>
            <a:ext cx="3770889" cy="3779720"/>
          </a:xfrm>
          <a:prstGeom prst="donut">
            <a:avLst/>
          </a:prstGeom>
          <a:effectLst>
            <a:outerShdw blurRad="50800" dist="381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</p:spTree>
    <p:extLst>
      <p:ext uri="{BB962C8B-B14F-4D97-AF65-F5344CB8AC3E}">
        <p14:creationId xmlns:p14="http://schemas.microsoft.com/office/powerpoint/2010/main" val="38716486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/>
          <p:cNvPicPr>
            <a:picLocks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45" b="99037" l="938" r="980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8839" t="-30338" r="-31318" b="-32145"/>
          <a:stretch/>
        </p:blipFill>
        <p:spPr>
          <a:xfrm>
            <a:off x="2838734" y="4563147"/>
            <a:ext cx="2245181" cy="2244904"/>
          </a:xfrm>
          <a:prstGeom prst="donut">
            <a:avLst/>
          </a:prstGeom>
          <a:effectLst>
            <a:outerShdw dir="5400000" sx="103000" sy="103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0" t="33687" r="37898" b="41964"/>
          <a:stretch/>
        </p:blipFill>
        <p:spPr>
          <a:xfrm>
            <a:off x="5616412" y="227663"/>
            <a:ext cx="1119753" cy="922873"/>
          </a:xfrm>
          <a:prstGeom prst="triangle">
            <a:avLst/>
          </a:prstGeom>
          <a:effectLst>
            <a:outerShdw blurRad="50800" dist="50800" dir="5400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646" b="78099" l="25440" r="77433">
                        <a14:foregroundMark x1="49121" y1="28159" x2="57562" y2="28700"/>
                        <a14:backgroundMark x1="46952" y1="33153" x2="33587" y2="54091"/>
                        <a14:backgroundMark x1="42614" y1="43502" x2="61899" y2="6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841" t="22778" r="20953" b="21203"/>
          <a:stretch/>
        </p:blipFill>
        <p:spPr>
          <a:xfrm>
            <a:off x="3293167" y="3427243"/>
            <a:ext cx="1518493" cy="1482461"/>
          </a:xfrm>
          <a:prstGeom prst="ellipse">
            <a:avLst/>
          </a:prstGeom>
          <a:ln>
            <a:noFill/>
          </a:ln>
          <a:effectLst>
            <a:outerShdw dist="76200" dir="5400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2" name="TextBox 1"/>
          <p:cNvSpPr txBox="1"/>
          <p:nvPr/>
        </p:nvSpPr>
        <p:spPr>
          <a:xfrm>
            <a:off x="3158810" y="4028679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Calendar ring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00975" y="5590674"/>
            <a:ext cx="1619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Geo ring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15981" y="2168875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Stacked bar chart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41719" y="855867"/>
            <a:ext cx="2774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Triangle scatter plot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3114204" y="1369610"/>
            <a:ext cx="1383649" cy="634461"/>
          </a:xfrm>
          <a:prstGeom prst="roundRect">
            <a:avLst/>
          </a:prstGeom>
          <a:solidFill>
            <a:srgbClr val="00B0F0"/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Opinion wheel</a:t>
            </a:r>
          </a:p>
        </p:txBody>
      </p:sp>
      <p:cxnSp>
        <p:nvCxnSpPr>
          <p:cNvPr id="12" name="Straight Connector 11"/>
          <p:cNvCxnSpPr>
            <a:cxnSpLocks/>
          </p:cNvCxnSpPr>
          <p:nvPr/>
        </p:nvCxnSpPr>
        <p:spPr>
          <a:xfrm flipV="1">
            <a:off x="1371600" y="1677095"/>
            <a:ext cx="3542798" cy="19493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1371600" y="4028679"/>
            <a:ext cx="1787210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>
            <a:off x="2265205" y="4028679"/>
            <a:ext cx="0" cy="176205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cxnSpLocks/>
          </p:cNvCxnSpPr>
          <p:nvPr/>
        </p:nvCxnSpPr>
        <p:spPr>
          <a:xfrm>
            <a:off x="2265205" y="5790729"/>
            <a:ext cx="89360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cxnSpLocks/>
          </p:cNvCxnSpPr>
          <p:nvPr/>
        </p:nvCxnSpPr>
        <p:spPr>
          <a:xfrm flipV="1">
            <a:off x="4956914" y="865098"/>
            <a:ext cx="432178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cxnSpLocks/>
          </p:cNvCxnSpPr>
          <p:nvPr/>
        </p:nvCxnSpPr>
        <p:spPr>
          <a:xfrm>
            <a:off x="4920225" y="2133158"/>
            <a:ext cx="481266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cxnSpLocks/>
          </p:cNvCxnSpPr>
          <p:nvPr/>
        </p:nvCxnSpPr>
        <p:spPr>
          <a:xfrm flipV="1">
            <a:off x="4914398" y="865099"/>
            <a:ext cx="0" cy="1256218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47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7025" b="67050" l="30800" r="66743">
                        <a14:foregroundMark x1="51943" y1="34099" x2="60857" y2="38875"/>
                        <a14:foregroundMark x1="62629" y1="46131" x2="62800" y2="52418"/>
                        <a14:backgroundMark x1="48229" y1="20919" x2="48229" y2="20919"/>
                        <a14:backgroundMark x1="51029" y1="19831" x2="74686" y2="47037"/>
                        <a14:backgroundMark x1="74857" y1="48126" x2="56629" y2="70375"/>
                        <a14:backgroundMark x1="78514" y1="51088" x2="59429" y2="75212"/>
                        <a14:backgroundMark x1="17771" y1="48912" x2="50857" y2="76663"/>
                        <a14:backgroundMark x1="18343" y1="48912" x2="47886" y2="18501"/>
                        <a14:backgroundMark x1="41086" y1="51088" x2="50000" y2="45949"/>
                        <a14:backgroundMark x1="50857" y1="39420" x2="58914" y2="54655"/>
                        <a14:backgroundMark x1="36514" y1="57981" x2="36171" y2="55200"/>
                        <a14:backgroundMark x1="60457" y1="57074" x2="59314" y2="54837"/>
                        <a14:backgroundMark x1="33371" y1="56409" x2="34686" y2="58948"/>
                        <a14:backgroundMark x1="47314" y1="34885" x2="48857" y2="354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222" t="29027" r="32673" b="29492"/>
          <a:stretch/>
        </p:blipFill>
        <p:spPr>
          <a:xfrm>
            <a:off x="5461343" y="1272723"/>
            <a:ext cx="1558227" cy="1646429"/>
          </a:xfrm>
          <a:prstGeom prst="rect">
            <a:avLst/>
          </a:prstGeom>
          <a:effectLst>
            <a:outerShdw blurRad="25400" dist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49" name="Freeform: Shape 48"/>
          <p:cNvSpPr/>
          <p:nvPr/>
        </p:nvSpPr>
        <p:spPr>
          <a:xfrm>
            <a:off x="4811660" y="5129713"/>
            <a:ext cx="879233" cy="1239424"/>
          </a:xfrm>
          <a:custGeom>
            <a:avLst/>
            <a:gdLst>
              <a:gd name="connsiteX0" fmla="*/ 632490 w 879233"/>
              <a:gd name="connsiteY0" fmla="*/ 0 h 1759521"/>
              <a:gd name="connsiteX1" fmla="*/ 559918 w 879233"/>
              <a:gd name="connsiteY1" fmla="*/ 43542 h 1759521"/>
              <a:gd name="connsiteX2" fmla="*/ 516376 w 879233"/>
              <a:gd name="connsiteY2" fmla="*/ 101600 h 1759521"/>
              <a:gd name="connsiteX3" fmla="*/ 429290 w 879233"/>
              <a:gd name="connsiteY3" fmla="*/ 188685 h 1759521"/>
              <a:gd name="connsiteX4" fmla="*/ 298661 w 879233"/>
              <a:gd name="connsiteY4" fmla="*/ 290285 h 1759521"/>
              <a:gd name="connsiteX5" fmla="*/ 226090 w 879233"/>
              <a:gd name="connsiteY5" fmla="*/ 348342 h 1759521"/>
              <a:gd name="connsiteX6" fmla="*/ 153518 w 879233"/>
              <a:gd name="connsiteY6" fmla="*/ 420914 h 1759521"/>
              <a:gd name="connsiteX7" fmla="*/ 95461 w 879233"/>
              <a:gd name="connsiteY7" fmla="*/ 537028 h 1759521"/>
              <a:gd name="connsiteX8" fmla="*/ 80947 w 879233"/>
              <a:gd name="connsiteY8" fmla="*/ 580571 h 1759521"/>
              <a:gd name="connsiteX9" fmla="*/ 37404 w 879233"/>
              <a:gd name="connsiteY9" fmla="*/ 682171 h 1759521"/>
              <a:gd name="connsiteX10" fmla="*/ 22890 w 879233"/>
              <a:gd name="connsiteY10" fmla="*/ 1378857 h 1759521"/>
              <a:gd name="connsiteX11" fmla="*/ 51918 w 879233"/>
              <a:gd name="connsiteY11" fmla="*/ 1436914 h 1759521"/>
              <a:gd name="connsiteX12" fmla="*/ 109976 w 879233"/>
              <a:gd name="connsiteY12" fmla="*/ 1509485 h 1759521"/>
              <a:gd name="connsiteX13" fmla="*/ 139004 w 879233"/>
              <a:gd name="connsiteY13" fmla="*/ 1553028 h 1759521"/>
              <a:gd name="connsiteX14" fmla="*/ 182547 w 879233"/>
              <a:gd name="connsiteY14" fmla="*/ 1596571 h 1759521"/>
              <a:gd name="connsiteX15" fmla="*/ 240604 w 879233"/>
              <a:gd name="connsiteY15" fmla="*/ 1698171 h 1759521"/>
              <a:gd name="connsiteX16" fmla="*/ 284147 w 879233"/>
              <a:gd name="connsiteY16" fmla="*/ 1712685 h 1759521"/>
              <a:gd name="connsiteX17" fmla="*/ 327690 w 879233"/>
              <a:gd name="connsiteY17" fmla="*/ 1741714 h 1759521"/>
              <a:gd name="connsiteX18" fmla="*/ 559918 w 879233"/>
              <a:gd name="connsiteY18" fmla="*/ 1741714 h 1759521"/>
              <a:gd name="connsiteX19" fmla="*/ 661518 w 879233"/>
              <a:gd name="connsiteY19" fmla="*/ 1698171 h 1759521"/>
              <a:gd name="connsiteX20" fmla="*/ 719576 w 879233"/>
              <a:gd name="connsiteY20" fmla="*/ 1640114 h 1759521"/>
              <a:gd name="connsiteX21" fmla="*/ 734090 w 879233"/>
              <a:gd name="connsiteY21" fmla="*/ 1596571 h 1759521"/>
              <a:gd name="connsiteX22" fmla="*/ 792147 w 879233"/>
              <a:gd name="connsiteY22" fmla="*/ 1524000 h 1759521"/>
              <a:gd name="connsiteX23" fmla="*/ 821176 w 879233"/>
              <a:gd name="connsiteY23" fmla="*/ 1480457 h 1759521"/>
              <a:gd name="connsiteX24" fmla="*/ 835690 w 879233"/>
              <a:gd name="connsiteY24" fmla="*/ 1422400 h 1759521"/>
              <a:gd name="connsiteX25" fmla="*/ 879233 w 879233"/>
              <a:gd name="connsiteY25" fmla="*/ 1320800 h 1759521"/>
              <a:gd name="connsiteX26" fmla="*/ 835690 w 879233"/>
              <a:gd name="connsiteY26" fmla="*/ 261257 h 1759521"/>
              <a:gd name="connsiteX27" fmla="*/ 792147 w 879233"/>
              <a:gd name="connsiteY27" fmla="*/ 130628 h 1759521"/>
              <a:gd name="connsiteX28" fmla="*/ 748604 w 879233"/>
              <a:gd name="connsiteY28" fmla="*/ 72571 h 1759521"/>
              <a:gd name="connsiteX29" fmla="*/ 661518 w 879233"/>
              <a:gd name="connsiteY29" fmla="*/ 43542 h 1759521"/>
              <a:gd name="connsiteX30" fmla="*/ 617976 w 879233"/>
              <a:gd name="connsiteY30" fmla="*/ 29028 h 1759521"/>
              <a:gd name="connsiteX31" fmla="*/ 632490 w 879233"/>
              <a:gd name="connsiteY31" fmla="*/ 0 h 1759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879233" h="1759521">
                <a:moveTo>
                  <a:pt x="632490" y="0"/>
                </a:moveTo>
                <a:cubicBezTo>
                  <a:pt x="608299" y="14514"/>
                  <a:pt x="581149" y="24965"/>
                  <a:pt x="559918" y="43542"/>
                </a:cubicBezTo>
                <a:cubicBezTo>
                  <a:pt x="541713" y="59472"/>
                  <a:pt x="532559" y="83619"/>
                  <a:pt x="516376" y="101600"/>
                </a:cubicBezTo>
                <a:cubicBezTo>
                  <a:pt x="488913" y="132114"/>
                  <a:pt x="460313" y="161799"/>
                  <a:pt x="429290" y="188685"/>
                </a:cubicBezTo>
                <a:cubicBezTo>
                  <a:pt x="387604" y="224813"/>
                  <a:pt x="342037" y="256204"/>
                  <a:pt x="298661" y="290285"/>
                </a:cubicBezTo>
                <a:cubicBezTo>
                  <a:pt x="274302" y="309424"/>
                  <a:pt x="247995" y="326437"/>
                  <a:pt x="226090" y="348342"/>
                </a:cubicBezTo>
                <a:lnTo>
                  <a:pt x="153518" y="420914"/>
                </a:lnTo>
                <a:cubicBezTo>
                  <a:pt x="124660" y="536348"/>
                  <a:pt x="161253" y="421892"/>
                  <a:pt x="95461" y="537028"/>
                </a:cubicBezTo>
                <a:cubicBezTo>
                  <a:pt x="87870" y="550312"/>
                  <a:pt x="86974" y="566509"/>
                  <a:pt x="80947" y="580571"/>
                </a:cubicBezTo>
                <a:cubicBezTo>
                  <a:pt x="27141" y="706118"/>
                  <a:pt x="71442" y="580055"/>
                  <a:pt x="37404" y="682171"/>
                </a:cubicBezTo>
                <a:cubicBezTo>
                  <a:pt x="-7444" y="996112"/>
                  <a:pt x="-11561" y="942464"/>
                  <a:pt x="22890" y="1378857"/>
                </a:cubicBezTo>
                <a:cubicBezTo>
                  <a:pt x="24593" y="1400426"/>
                  <a:pt x="39916" y="1418911"/>
                  <a:pt x="51918" y="1436914"/>
                </a:cubicBezTo>
                <a:cubicBezTo>
                  <a:pt x="69102" y="1462690"/>
                  <a:pt x="91389" y="1484702"/>
                  <a:pt x="109976" y="1509485"/>
                </a:cubicBezTo>
                <a:cubicBezTo>
                  <a:pt x="120442" y="1523440"/>
                  <a:pt x="127837" y="1539627"/>
                  <a:pt x="139004" y="1553028"/>
                </a:cubicBezTo>
                <a:cubicBezTo>
                  <a:pt x="152145" y="1568797"/>
                  <a:pt x="170616" y="1579868"/>
                  <a:pt x="182547" y="1596571"/>
                </a:cubicBezTo>
                <a:cubicBezTo>
                  <a:pt x="196830" y="1616567"/>
                  <a:pt x="217753" y="1679890"/>
                  <a:pt x="240604" y="1698171"/>
                </a:cubicBezTo>
                <a:cubicBezTo>
                  <a:pt x="252551" y="1707728"/>
                  <a:pt x="269633" y="1707847"/>
                  <a:pt x="284147" y="1712685"/>
                </a:cubicBezTo>
                <a:cubicBezTo>
                  <a:pt x="298661" y="1722361"/>
                  <a:pt x="312088" y="1733913"/>
                  <a:pt x="327690" y="1741714"/>
                </a:cubicBezTo>
                <a:cubicBezTo>
                  <a:pt x="401208" y="1778473"/>
                  <a:pt x="479130" y="1747928"/>
                  <a:pt x="559918" y="1741714"/>
                </a:cubicBezTo>
                <a:cubicBezTo>
                  <a:pt x="593552" y="1730503"/>
                  <a:pt x="632819" y="1719695"/>
                  <a:pt x="661518" y="1698171"/>
                </a:cubicBezTo>
                <a:cubicBezTo>
                  <a:pt x="683413" y="1681750"/>
                  <a:pt x="700223" y="1659466"/>
                  <a:pt x="719576" y="1640114"/>
                </a:cubicBezTo>
                <a:cubicBezTo>
                  <a:pt x="724414" y="1625600"/>
                  <a:pt x="725981" y="1609545"/>
                  <a:pt x="734090" y="1596571"/>
                </a:cubicBezTo>
                <a:cubicBezTo>
                  <a:pt x="750509" y="1570301"/>
                  <a:pt x="773560" y="1548783"/>
                  <a:pt x="792147" y="1524000"/>
                </a:cubicBezTo>
                <a:cubicBezTo>
                  <a:pt x="802614" y="1510045"/>
                  <a:pt x="811500" y="1494971"/>
                  <a:pt x="821176" y="1480457"/>
                </a:cubicBezTo>
                <a:cubicBezTo>
                  <a:pt x="826014" y="1461105"/>
                  <a:pt x="827832" y="1440735"/>
                  <a:pt x="835690" y="1422400"/>
                </a:cubicBezTo>
                <a:cubicBezTo>
                  <a:pt x="895833" y="1282064"/>
                  <a:pt x="837559" y="1487487"/>
                  <a:pt x="879233" y="1320800"/>
                </a:cubicBezTo>
                <a:cubicBezTo>
                  <a:pt x="868252" y="738815"/>
                  <a:pt x="888201" y="698860"/>
                  <a:pt x="835690" y="261257"/>
                </a:cubicBezTo>
                <a:cubicBezTo>
                  <a:pt x="828932" y="204937"/>
                  <a:pt x="821685" y="177889"/>
                  <a:pt x="792147" y="130628"/>
                </a:cubicBezTo>
                <a:cubicBezTo>
                  <a:pt x="779326" y="110115"/>
                  <a:pt x="768732" y="85989"/>
                  <a:pt x="748604" y="72571"/>
                </a:cubicBezTo>
                <a:cubicBezTo>
                  <a:pt x="723144" y="55598"/>
                  <a:pt x="690547" y="53218"/>
                  <a:pt x="661518" y="43542"/>
                </a:cubicBezTo>
                <a:cubicBezTo>
                  <a:pt x="647004" y="38704"/>
                  <a:pt x="628794" y="39846"/>
                  <a:pt x="617976" y="29028"/>
                </a:cubicBezTo>
                <a:lnTo>
                  <a:pt x="632490" y="0"/>
                </a:lnTo>
                <a:close/>
              </a:path>
            </a:pathLst>
          </a:custGeom>
          <a:noFill/>
          <a:ln w="571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Arrow Connector 50"/>
          <p:cNvCxnSpPr>
            <a:cxnSpLocks/>
          </p:cNvCxnSpPr>
          <p:nvPr/>
        </p:nvCxnSpPr>
        <p:spPr>
          <a:xfrm flipV="1">
            <a:off x="5288720" y="4264036"/>
            <a:ext cx="425871" cy="97234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5501655" y="3848834"/>
            <a:ext cx="2157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Enhancement</a:t>
            </a:r>
          </a:p>
        </p:txBody>
      </p:sp>
      <p:sp>
        <p:nvSpPr>
          <p:cNvPr id="54" name="Freeform: Shape 53"/>
          <p:cNvSpPr/>
          <p:nvPr/>
        </p:nvSpPr>
        <p:spPr>
          <a:xfrm>
            <a:off x="1188560" y="1369610"/>
            <a:ext cx="879233" cy="2947130"/>
          </a:xfrm>
          <a:custGeom>
            <a:avLst/>
            <a:gdLst>
              <a:gd name="connsiteX0" fmla="*/ 632490 w 879233"/>
              <a:gd name="connsiteY0" fmla="*/ 0 h 1759521"/>
              <a:gd name="connsiteX1" fmla="*/ 559918 w 879233"/>
              <a:gd name="connsiteY1" fmla="*/ 43542 h 1759521"/>
              <a:gd name="connsiteX2" fmla="*/ 516376 w 879233"/>
              <a:gd name="connsiteY2" fmla="*/ 101600 h 1759521"/>
              <a:gd name="connsiteX3" fmla="*/ 429290 w 879233"/>
              <a:gd name="connsiteY3" fmla="*/ 188685 h 1759521"/>
              <a:gd name="connsiteX4" fmla="*/ 298661 w 879233"/>
              <a:gd name="connsiteY4" fmla="*/ 290285 h 1759521"/>
              <a:gd name="connsiteX5" fmla="*/ 226090 w 879233"/>
              <a:gd name="connsiteY5" fmla="*/ 348342 h 1759521"/>
              <a:gd name="connsiteX6" fmla="*/ 153518 w 879233"/>
              <a:gd name="connsiteY6" fmla="*/ 420914 h 1759521"/>
              <a:gd name="connsiteX7" fmla="*/ 95461 w 879233"/>
              <a:gd name="connsiteY7" fmla="*/ 537028 h 1759521"/>
              <a:gd name="connsiteX8" fmla="*/ 80947 w 879233"/>
              <a:gd name="connsiteY8" fmla="*/ 580571 h 1759521"/>
              <a:gd name="connsiteX9" fmla="*/ 37404 w 879233"/>
              <a:gd name="connsiteY9" fmla="*/ 682171 h 1759521"/>
              <a:gd name="connsiteX10" fmla="*/ 22890 w 879233"/>
              <a:gd name="connsiteY10" fmla="*/ 1378857 h 1759521"/>
              <a:gd name="connsiteX11" fmla="*/ 51918 w 879233"/>
              <a:gd name="connsiteY11" fmla="*/ 1436914 h 1759521"/>
              <a:gd name="connsiteX12" fmla="*/ 109976 w 879233"/>
              <a:gd name="connsiteY12" fmla="*/ 1509485 h 1759521"/>
              <a:gd name="connsiteX13" fmla="*/ 139004 w 879233"/>
              <a:gd name="connsiteY13" fmla="*/ 1553028 h 1759521"/>
              <a:gd name="connsiteX14" fmla="*/ 182547 w 879233"/>
              <a:gd name="connsiteY14" fmla="*/ 1596571 h 1759521"/>
              <a:gd name="connsiteX15" fmla="*/ 240604 w 879233"/>
              <a:gd name="connsiteY15" fmla="*/ 1698171 h 1759521"/>
              <a:gd name="connsiteX16" fmla="*/ 284147 w 879233"/>
              <a:gd name="connsiteY16" fmla="*/ 1712685 h 1759521"/>
              <a:gd name="connsiteX17" fmla="*/ 327690 w 879233"/>
              <a:gd name="connsiteY17" fmla="*/ 1741714 h 1759521"/>
              <a:gd name="connsiteX18" fmla="*/ 559918 w 879233"/>
              <a:gd name="connsiteY18" fmla="*/ 1741714 h 1759521"/>
              <a:gd name="connsiteX19" fmla="*/ 661518 w 879233"/>
              <a:gd name="connsiteY19" fmla="*/ 1698171 h 1759521"/>
              <a:gd name="connsiteX20" fmla="*/ 719576 w 879233"/>
              <a:gd name="connsiteY20" fmla="*/ 1640114 h 1759521"/>
              <a:gd name="connsiteX21" fmla="*/ 734090 w 879233"/>
              <a:gd name="connsiteY21" fmla="*/ 1596571 h 1759521"/>
              <a:gd name="connsiteX22" fmla="*/ 792147 w 879233"/>
              <a:gd name="connsiteY22" fmla="*/ 1524000 h 1759521"/>
              <a:gd name="connsiteX23" fmla="*/ 821176 w 879233"/>
              <a:gd name="connsiteY23" fmla="*/ 1480457 h 1759521"/>
              <a:gd name="connsiteX24" fmla="*/ 835690 w 879233"/>
              <a:gd name="connsiteY24" fmla="*/ 1422400 h 1759521"/>
              <a:gd name="connsiteX25" fmla="*/ 879233 w 879233"/>
              <a:gd name="connsiteY25" fmla="*/ 1320800 h 1759521"/>
              <a:gd name="connsiteX26" fmla="*/ 835690 w 879233"/>
              <a:gd name="connsiteY26" fmla="*/ 261257 h 1759521"/>
              <a:gd name="connsiteX27" fmla="*/ 792147 w 879233"/>
              <a:gd name="connsiteY27" fmla="*/ 130628 h 1759521"/>
              <a:gd name="connsiteX28" fmla="*/ 748604 w 879233"/>
              <a:gd name="connsiteY28" fmla="*/ 72571 h 1759521"/>
              <a:gd name="connsiteX29" fmla="*/ 661518 w 879233"/>
              <a:gd name="connsiteY29" fmla="*/ 43542 h 1759521"/>
              <a:gd name="connsiteX30" fmla="*/ 617976 w 879233"/>
              <a:gd name="connsiteY30" fmla="*/ 29028 h 1759521"/>
              <a:gd name="connsiteX31" fmla="*/ 632490 w 879233"/>
              <a:gd name="connsiteY31" fmla="*/ 0 h 1759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879233" h="1759521">
                <a:moveTo>
                  <a:pt x="632490" y="0"/>
                </a:moveTo>
                <a:cubicBezTo>
                  <a:pt x="608299" y="14514"/>
                  <a:pt x="581149" y="24965"/>
                  <a:pt x="559918" y="43542"/>
                </a:cubicBezTo>
                <a:cubicBezTo>
                  <a:pt x="541713" y="59472"/>
                  <a:pt x="532559" y="83619"/>
                  <a:pt x="516376" y="101600"/>
                </a:cubicBezTo>
                <a:cubicBezTo>
                  <a:pt x="488913" y="132114"/>
                  <a:pt x="460313" y="161799"/>
                  <a:pt x="429290" y="188685"/>
                </a:cubicBezTo>
                <a:cubicBezTo>
                  <a:pt x="387604" y="224813"/>
                  <a:pt x="342037" y="256204"/>
                  <a:pt x="298661" y="290285"/>
                </a:cubicBezTo>
                <a:cubicBezTo>
                  <a:pt x="274302" y="309424"/>
                  <a:pt x="247995" y="326437"/>
                  <a:pt x="226090" y="348342"/>
                </a:cubicBezTo>
                <a:lnTo>
                  <a:pt x="153518" y="420914"/>
                </a:lnTo>
                <a:cubicBezTo>
                  <a:pt x="124660" y="536348"/>
                  <a:pt x="161253" y="421892"/>
                  <a:pt x="95461" y="537028"/>
                </a:cubicBezTo>
                <a:cubicBezTo>
                  <a:pt x="87870" y="550312"/>
                  <a:pt x="86974" y="566509"/>
                  <a:pt x="80947" y="580571"/>
                </a:cubicBezTo>
                <a:cubicBezTo>
                  <a:pt x="27141" y="706118"/>
                  <a:pt x="71442" y="580055"/>
                  <a:pt x="37404" y="682171"/>
                </a:cubicBezTo>
                <a:cubicBezTo>
                  <a:pt x="-7444" y="996112"/>
                  <a:pt x="-11561" y="942464"/>
                  <a:pt x="22890" y="1378857"/>
                </a:cubicBezTo>
                <a:cubicBezTo>
                  <a:pt x="24593" y="1400426"/>
                  <a:pt x="39916" y="1418911"/>
                  <a:pt x="51918" y="1436914"/>
                </a:cubicBezTo>
                <a:cubicBezTo>
                  <a:pt x="69102" y="1462690"/>
                  <a:pt x="91389" y="1484702"/>
                  <a:pt x="109976" y="1509485"/>
                </a:cubicBezTo>
                <a:cubicBezTo>
                  <a:pt x="120442" y="1523440"/>
                  <a:pt x="127837" y="1539627"/>
                  <a:pt x="139004" y="1553028"/>
                </a:cubicBezTo>
                <a:cubicBezTo>
                  <a:pt x="152145" y="1568797"/>
                  <a:pt x="170616" y="1579868"/>
                  <a:pt x="182547" y="1596571"/>
                </a:cubicBezTo>
                <a:cubicBezTo>
                  <a:pt x="196830" y="1616567"/>
                  <a:pt x="217753" y="1679890"/>
                  <a:pt x="240604" y="1698171"/>
                </a:cubicBezTo>
                <a:cubicBezTo>
                  <a:pt x="252551" y="1707728"/>
                  <a:pt x="269633" y="1707847"/>
                  <a:pt x="284147" y="1712685"/>
                </a:cubicBezTo>
                <a:cubicBezTo>
                  <a:pt x="298661" y="1722361"/>
                  <a:pt x="312088" y="1733913"/>
                  <a:pt x="327690" y="1741714"/>
                </a:cubicBezTo>
                <a:cubicBezTo>
                  <a:pt x="401208" y="1778473"/>
                  <a:pt x="479130" y="1747928"/>
                  <a:pt x="559918" y="1741714"/>
                </a:cubicBezTo>
                <a:cubicBezTo>
                  <a:pt x="593552" y="1730503"/>
                  <a:pt x="632819" y="1719695"/>
                  <a:pt x="661518" y="1698171"/>
                </a:cubicBezTo>
                <a:cubicBezTo>
                  <a:pt x="683413" y="1681750"/>
                  <a:pt x="700223" y="1659466"/>
                  <a:pt x="719576" y="1640114"/>
                </a:cubicBezTo>
                <a:cubicBezTo>
                  <a:pt x="724414" y="1625600"/>
                  <a:pt x="725981" y="1609545"/>
                  <a:pt x="734090" y="1596571"/>
                </a:cubicBezTo>
                <a:cubicBezTo>
                  <a:pt x="750509" y="1570301"/>
                  <a:pt x="773560" y="1548783"/>
                  <a:pt x="792147" y="1524000"/>
                </a:cubicBezTo>
                <a:cubicBezTo>
                  <a:pt x="802614" y="1510045"/>
                  <a:pt x="811500" y="1494971"/>
                  <a:pt x="821176" y="1480457"/>
                </a:cubicBezTo>
                <a:cubicBezTo>
                  <a:pt x="826014" y="1461105"/>
                  <a:pt x="827832" y="1440735"/>
                  <a:pt x="835690" y="1422400"/>
                </a:cubicBezTo>
                <a:cubicBezTo>
                  <a:pt x="895833" y="1282064"/>
                  <a:pt x="837559" y="1487487"/>
                  <a:pt x="879233" y="1320800"/>
                </a:cubicBezTo>
                <a:cubicBezTo>
                  <a:pt x="868252" y="738815"/>
                  <a:pt x="888201" y="698860"/>
                  <a:pt x="835690" y="261257"/>
                </a:cubicBezTo>
                <a:cubicBezTo>
                  <a:pt x="828932" y="204937"/>
                  <a:pt x="821685" y="177889"/>
                  <a:pt x="792147" y="130628"/>
                </a:cubicBezTo>
                <a:cubicBezTo>
                  <a:pt x="779326" y="110115"/>
                  <a:pt x="768732" y="85989"/>
                  <a:pt x="748604" y="72571"/>
                </a:cubicBezTo>
                <a:cubicBezTo>
                  <a:pt x="723144" y="55598"/>
                  <a:pt x="690547" y="53218"/>
                  <a:pt x="661518" y="43542"/>
                </a:cubicBezTo>
                <a:cubicBezTo>
                  <a:pt x="647004" y="38704"/>
                  <a:pt x="628794" y="39846"/>
                  <a:pt x="617976" y="29028"/>
                </a:cubicBezTo>
                <a:lnTo>
                  <a:pt x="632490" y="0"/>
                </a:lnTo>
                <a:close/>
              </a:path>
            </a:pathLst>
          </a:custGeom>
          <a:noFill/>
          <a:ln w="571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Arrow Connector 54"/>
          <p:cNvCxnSpPr>
            <a:cxnSpLocks/>
          </p:cNvCxnSpPr>
          <p:nvPr/>
        </p:nvCxnSpPr>
        <p:spPr>
          <a:xfrm>
            <a:off x="2133152" y="2275647"/>
            <a:ext cx="484973" cy="49370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2604040" y="2483755"/>
            <a:ext cx="2157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0000"/>
                </a:solidFill>
              </a:rPr>
              <a:t>Logic independency</a:t>
            </a:r>
          </a:p>
        </p:txBody>
      </p:sp>
      <p:sp>
        <p:nvSpPr>
          <p:cNvPr id="59" name="Freeform: Shape 58"/>
          <p:cNvSpPr/>
          <p:nvPr/>
        </p:nvSpPr>
        <p:spPr>
          <a:xfrm>
            <a:off x="1738892" y="3811224"/>
            <a:ext cx="879233" cy="2329900"/>
          </a:xfrm>
          <a:custGeom>
            <a:avLst/>
            <a:gdLst>
              <a:gd name="connsiteX0" fmla="*/ 632490 w 879233"/>
              <a:gd name="connsiteY0" fmla="*/ 0 h 1759521"/>
              <a:gd name="connsiteX1" fmla="*/ 559918 w 879233"/>
              <a:gd name="connsiteY1" fmla="*/ 43542 h 1759521"/>
              <a:gd name="connsiteX2" fmla="*/ 516376 w 879233"/>
              <a:gd name="connsiteY2" fmla="*/ 101600 h 1759521"/>
              <a:gd name="connsiteX3" fmla="*/ 429290 w 879233"/>
              <a:gd name="connsiteY3" fmla="*/ 188685 h 1759521"/>
              <a:gd name="connsiteX4" fmla="*/ 298661 w 879233"/>
              <a:gd name="connsiteY4" fmla="*/ 290285 h 1759521"/>
              <a:gd name="connsiteX5" fmla="*/ 226090 w 879233"/>
              <a:gd name="connsiteY5" fmla="*/ 348342 h 1759521"/>
              <a:gd name="connsiteX6" fmla="*/ 153518 w 879233"/>
              <a:gd name="connsiteY6" fmla="*/ 420914 h 1759521"/>
              <a:gd name="connsiteX7" fmla="*/ 95461 w 879233"/>
              <a:gd name="connsiteY7" fmla="*/ 537028 h 1759521"/>
              <a:gd name="connsiteX8" fmla="*/ 80947 w 879233"/>
              <a:gd name="connsiteY8" fmla="*/ 580571 h 1759521"/>
              <a:gd name="connsiteX9" fmla="*/ 37404 w 879233"/>
              <a:gd name="connsiteY9" fmla="*/ 682171 h 1759521"/>
              <a:gd name="connsiteX10" fmla="*/ 22890 w 879233"/>
              <a:gd name="connsiteY10" fmla="*/ 1378857 h 1759521"/>
              <a:gd name="connsiteX11" fmla="*/ 51918 w 879233"/>
              <a:gd name="connsiteY11" fmla="*/ 1436914 h 1759521"/>
              <a:gd name="connsiteX12" fmla="*/ 109976 w 879233"/>
              <a:gd name="connsiteY12" fmla="*/ 1509485 h 1759521"/>
              <a:gd name="connsiteX13" fmla="*/ 139004 w 879233"/>
              <a:gd name="connsiteY13" fmla="*/ 1553028 h 1759521"/>
              <a:gd name="connsiteX14" fmla="*/ 182547 w 879233"/>
              <a:gd name="connsiteY14" fmla="*/ 1596571 h 1759521"/>
              <a:gd name="connsiteX15" fmla="*/ 240604 w 879233"/>
              <a:gd name="connsiteY15" fmla="*/ 1698171 h 1759521"/>
              <a:gd name="connsiteX16" fmla="*/ 284147 w 879233"/>
              <a:gd name="connsiteY16" fmla="*/ 1712685 h 1759521"/>
              <a:gd name="connsiteX17" fmla="*/ 327690 w 879233"/>
              <a:gd name="connsiteY17" fmla="*/ 1741714 h 1759521"/>
              <a:gd name="connsiteX18" fmla="*/ 559918 w 879233"/>
              <a:gd name="connsiteY18" fmla="*/ 1741714 h 1759521"/>
              <a:gd name="connsiteX19" fmla="*/ 661518 w 879233"/>
              <a:gd name="connsiteY19" fmla="*/ 1698171 h 1759521"/>
              <a:gd name="connsiteX20" fmla="*/ 719576 w 879233"/>
              <a:gd name="connsiteY20" fmla="*/ 1640114 h 1759521"/>
              <a:gd name="connsiteX21" fmla="*/ 734090 w 879233"/>
              <a:gd name="connsiteY21" fmla="*/ 1596571 h 1759521"/>
              <a:gd name="connsiteX22" fmla="*/ 792147 w 879233"/>
              <a:gd name="connsiteY22" fmla="*/ 1524000 h 1759521"/>
              <a:gd name="connsiteX23" fmla="*/ 821176 w 879233"/>
              <a:gd name="connsiteY23" fmla="*/ 1480457 h 1759521"/>
              <a:gd name="connsiteX24" fmla="*/ 835690 w 879233"/>
              <a:gd name="connsiteY24" fmla="*/ 1422400 h 1759521"/>
              <a:gd name="connsiteX25" fmla="*/ 879233 w 879233"/>
              <a:gd name="connsiteY25" fmla="*/ 1320800 h 1759521"/>
              <a:gd name="connsiteX26" fmla="*/ 835690 w 879233"/>
              <a:gd name="connsiteY26" fmla="*/ 261257 h 1759521"/>
              <a:gd name="connsiteX27" fmla="*/ 792147 w 879233"/>
              <a:gd name="connsiteY27" fmla="*/ 130628 h 1759521"/>
              <a:gd name="connsiteX28" fmla="*/ 748604 w 879233"/>
              <a:gd name="connsiteY28" fmla="*/ 72571 h 1759521"/>
              <a:gd name="connsiteX29" fmla="*/ 661518 w 879233"/>
              <a:gd name="connsiteY29" fmla="*/ 43542 h 1759521"/>
              <a:gd name="connsiteX30" fmla="*/ 617976 w 879233"/>
              <a:gd name="connsiteY30" fmla="*/ 29028 h 1759521"/>
              <a:gd name="connsiteX31" fmla="*/ 632490 w 879233"/>
              <a:gd name="connsiteY31" fmla="*/ 0 h 1759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879233" h="1759521">
                <a:moveTo>
                  <a:pt x="632490" y="0"/>
                </a:moveTo>
                <a:cubicBezTo>
                  <a:pt x="608299" y="14514"/>
                  <a:pt x="581149" y="24965"/>
                  <a:pt x="559918" y="43542"/>
                </a:cubicBezTo>
                <a:cubicBezTo>
                  <a:pt x="541713" y="59472"/>
                  <a:pt x="532559" y="83619"/>
                  <a:pt x="516376" y="101600"/>
                </a:cubicBezTo>
                <a:cubicBezTo>
                  <a:pt x="488913" y="132114"/>
                  <a:pt x="460313" y="161799"/>
                  <a:pt x="429290" y="188685"/>
                </a:cubicBezTo>
                <a:cubicBezTo>
                  <a:pt x="387604" y="224813"/>
                  <a:pt x="342037" y="256204"/>
                  <a:pt x="298661" y="290285"/>
                </a:cubicBezTo>
                <a:cubicBezTo>
                  <a:pt x="274302" y="309424"/>
                  <a:pt x="247995" y="326437"/>
                  <a:pt x="226090" y="348342"/>
                </a:cubicBezTo>
                <a:lnTo>
                  <a:pt x="153518" y="420914"/>
                </a:lnTo>
                <a:cubicBezTo>
                  <a:pt x="124660" y="536348"/>
                  <a:pt x="161253" y="421892"/>
                  <a:pt x="95461" y="537028"/>
                </a:cubicBezTo>
                <a:cubicBezTo>
                  <a:pt x="87870" y="550312"/>
                  <a:pt x="86974" y="566509"/>
                  <a:pt x="80947" y="580571"/>
                </a:cubicBezTo>
                <a:cubicBezTo>
                  <a:pt x="27141" y="706118"/>
                  <a:pt x="71442" y="580055"/>
                  <a:pt x="37404" y="682171"/>
                </a:cubicBezTo>
                <a:cubicBezTo>
                  <a:pt x="-7444" y="996112"/>
                  <a:pt x="-11561" y="942464"/>
                  <a:pt x="22890" y="1378857"/>
                </a:cubicBezTo>
                <a:cubicBezTo>
                  <a:pt x="24593" y="1400426"/>
                  <a:pt x="39916" y="1418911"/>
                  <a:pt x="51918" y="1436914"/>
                </a:cubicBezTo>
                <a:cubicBezTo>
                  <a:pt x="69102" y="1462690"/>
                  <a:pt x="91389" y="1484702"/>
                  <a:pt x="109976" y="1509485"/>
                </a:cubicBezTo>
                <a:cubicBezTo>
                  <a:pt x="120442" y="1523440"/>
                  <a:pt x="127837" y="1539627"/>
                  <a:pt x="139004" y="1553028"/>
                </a:cubicBezTo>
                <a:cubicBezTo>
                  <a:pt x="152145" y="1568797"/>
                  <a:pt x="170616" y="1579868"/>
                  <a:pt x="182547" y="1596571"/>
                </a:cubicBezTo>
                <a:cubicBezTo>
                  <a:pt x="196830" y="1616567"/>
                  <a:pt x="217753" y="1679890"/>
                  <a:pt x="240604" y="1698171"/>
                </a:cubicBezTo>
                <a:cubicBezTo>
                  <a:pt x="252551" y="1707728"/>
                  <a:pt x="269633" y="1707847"/>
                  <a:pt x="284147" y="1712685"/>
                </a:cubicBezTo>
                <a:cubicBezTo>
                  <a:pt x="298661" y="1722361"/>
                  <a:pt x="312088" y="1733913"/>
                  <a:pt x="327690" y="1741714"/>
                </a:cubicBezTo>
                <a:cubicBezTo>
                  <a:pt x="401208" y="1778473"/>
                  <a:pt x="479130" y="1747928"/>
                  <a:pt x="559918" y="1741714"/>
                </a:cubicBezTo>
                <a:cubicBezTo>
                  <a:pt x="593552" y="1730503"/>
                  <a:pt x="632819" y="1719695"/>
                  <a:pt x="661518" y="1698171"/>
                </a:cubicBezTo>
                <a:cubicBezTo>
                  <a:pt x="683413" y="1681750"/>
                  <a:pt x="700223" y="1659466"/>
                  <a:pt x="719576" y="1640114"/>
                </a:cubicBezTo>
                <a:cubicBezTo>
                  <a:pt x="724414" y="1625600"/>
                  <a:pt x="725981" y="1609545"/>
                  <a:pt x="734090" y="1596571"/>
                </a:cubicBezTo>
                <a:cubicBezTo>
                  <a:pt x="750509" y="1570301"/>
                  <a:pt x="773560" y="1548783"/>
                  <a:pt x="792147" y="1524000"/>
                </a:cubicBezTo>
                <a:cubicBezTo>
                  <a:pt x="802614" y="1510045"/>
                  <a:pt x="811500" y="1494971"/>
                  <a:pt x="821176" y="1480457"/>
                </a:cubicBezTo>
                <a:cubicBezTo>
                  <a:pt x="826014" y="1461105"/>
                  <a:pt x="827832" y="1440735"/>
                  <a:pt x="835690" y="1422400"/>
                </a:cubicBezTo>
                <a:cubicBezTo>
                  <a:pt x="895833" y="1282064"/>
                  <a:pt x="837559" y="1487487"/>
                  <a:pt x="879233" y="1320800"/>
                </a:cubicBezTo>
                <a:cubicBezTo>
                  <a:pt x="868252" y="738815"/>
                  <a:pt x="888201" y="698860"/>
                  <a:pt x="835690" y="261257"/>
                </a:cubicBezTo>
                <a:cubicBezTo>
                  <a:pt x="828932" y="204937"/>
                  <a:pt x="821685" y="177889"/>
                  <a:pt x="792147" y="130628"/>
                </a:cubicBezTo>
                <a:cubicBezTo>
                  <a:pt x="779326" y="110115"/>
                  <a:pt x="768732" y="85989"/>
                  <a:pt x="748604" y="72571"/>
                </a:cubicBezTo>
                <a:cubicBezTo>
                  <a:pt x="723144" y="55598"/>
                  <a:pt x="690547" y="53218"/>
                  <a:pt x="661518" y="43542"/>
                </a:cubicBezTo>
                <a:cubicBezTo>
                  <a:pt x="647004" y="38704"/>
                  <a:pt x="628794" y="39846"/>
                  <a:pt x="617976" y="29028"/>
                </a:cubicBezTo>
                <a:lnTo>
                  <a:pt x="632490" y="0"/>
                </a:lnTo>
                <a:close/>
              </a:path>
            </a:pathLst>
          </a:custGeom>
          <a:noFill/>
          <a:ln w="571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Arrow Connector 59"/>
          <p:cNvCxnSpPr>
            <a:cxnSpLocks/>
          </p:cNvCxnSpPr>
          <p:nvPr/>
        </p:nvCxnSpPr>
        <p:spPr>
          <a:xfrm flipH="1">
            <a:off x="1125540" y="5457371"/>
            <a:ext cx="435693" cy="53341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293014" y="5865355"/>
            <a:ext cx="2157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0000"/>
                </a:solidFill>
              </a:rPr>
              <a:t>Logic</a:t>
            </a:r>
          </a:p>
          <a:p>
            <a:r>
              <a:rPr lang="en-US" b="1">
                <a:solidFill>
                  <a:srgbClr val="FF0000"/>
                </a:solidFill>
              </a:rPr>
              <a:t>dependency</a:t>
            </a:r>
          </a:p>
        </p:txBody>
      </p:sp>
      <p:cxnSp>
        <p:nvCxnSpPr>
          <p:cNvPr id="31" name="Straight Connector 30"/>
          <p:cNvCxnSpPr>
            <a:cxnSpLocks/>
          </p:cNvCxnSpPr>
          <p:nvPr/>
        </p:nvCxnSpPr>
        <p:spPr>
          <a:xfrm>
            <a:off x="4722807" y="5790729"/>
            <a:ext cx="114924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378" b="94465" l="9965" r="95955"/>
                    </a14:imgEffect>
                  </a14:imgLayer>
                </a14:imgProps>
              </a:ext>
            </a:extLst>
          </a:blip>
          <a:srcRect l="-3481" t="-6382" r="-6630" b="-6913"/>
          <a:stretch/>
        </p:blipFill>
        <p:spPr>
          <a:xfrm>
            <a:off x="5752070" y="4902285"/>
            <a:ext cx="1591544" cy="1595271"/>
          </a:xfrm>
          <a:prstGeom prst="donut">
            <a:avLst/>
          </a:prstGeom>
          <a:effectLst>
            <a:outerShdw blurRad="508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33" name="TextBox 32"/>
          <p:cNvSpPr txBox="1"/>
          <p:nvPr/>
        </p:nvSpPr>
        <p:spPr>
          <a:xfrm>
            <a:off x="5606025" y="5323974"/>
            <a:ext cx="1910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Connecting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line</a:t>
            </a:r>
          </a:p>
        </p:txBody>
      </p:sp>
      <p:sp>
        <p:nvSpPr>
          <p:cNvPr id="6" name="Freeform: Shape 5"/>
          <p:cNvSpPr/>
          <p:nvPr/>
        </p:nvSpPr>
        <p:spPr>
          <a:xfrm>
            <a:off x="1962150" y="323850"/>
            <a:ext cx="4953000" cy="5676900"/>
          </a:xfrm>
          <a:custGeom>
            <a:avLst/>
            <a:gdLst>
              <a:gd name="connsiteX0" fmla="*/ 4933950 w 4953000"/>
              <a:gd name="connsiteY0" fmla="*/ 0 h 5676900"/>
              <a:gd name="connsiteX1" fmla="*/ 4953000 w 4953000"/>
              <a:gd name="connsiteY1" fmla="*/ 1143000 h 5676900"/>
              <a:gd name="connsiteX2" fmla="*/ 4933950 w 4953000"/>
              <a:gd name="connsiteY2" fmla="*/ 1809750 h 5676900"/>
              <a:gd name="connsiteX3" fmla="*/ 4895850 w 4953000"/>
              <a:gd name="connsiteY3" fmla="*/ 1962150 h 5676900"/>
              <a:gd name="connsiteX4" fmla="*/ 4876800 w 4953000"/>
              <a:gd name="connsiteY4" fmla="*/ 2019300 h 5676900"/>
              <a:gd name="connsiteX5" fmla="*/ 4648200 w 4953000"/>
              <a:gd name="connsiteY5" fmla="*/ 2209800 h 5676900"/>
              <a:gd name="connsiteX6" fmla="*/ 4514850 w 4953000"/>
              <a:gd name="connsiteY6" fmla="*/ 2266950 h 5676900"/>
              <a:gd name="connsiteX7" fmla="*/ 3733800 w 4953000"/>
              <a:gd name="connsiteY7" fmla="*/ 2247900 h 5676900"/>
              <a:gd name="connsiteX8" fmla="*/ 3562350 w 4953000"/>
              <a:gd name="connsiteY8" fmla="*/ 2171700 h 5676900"/>
              <a:gd name="connsiteX9" fmla="*/ 3467100 w 4953000"/>
              <a:gd name="connsiteY9" fmla="*/ 2133600 h 5676900"/>
              <a:gd name="connsiteX10" fmla="*/ 3409950 w 4953000"/>
              <a:gd name="connsiteY10" fmla="*/ 2076450 h 5676900"/>
              <a:gd name="connsiteX11" fmla="*/ 3295650 w 4953000"/>
              <a:gd name="connsiteY11" fmla="*/ 2019300 h 5676900"/>
              <a:gd name="connsiteX12" fmla="*/ 3238500 w 4953000"/>
              <a:gd name="connsiteY12" fmla="*/ 1962150 h 5676900"/>
              <a:gd name="connsiteX13" fmla="*/ 3181350 w 4953000"/>
              <a:gd name="connsiteY13" fmla="*/ 1924050 h 5676900"/>
              <a:gd name="connsiteX14" fmla="*/ 3105150 w 4953000"/>
              <a:gd name="connsiteY14" fmla="*/ 1866900 h 5676900"/>
              <a:gd name="connsiteX15" fmla="*/ 2933700 w 4953000"/>
              <a:gd name="connsiteY15" fmla="*/ 1752600 h 5676900"/>
              <a:gd name="connsiteX16" fmla="*/ 2876550 w 4953000"/>
              <a:gd name="connsiteY16" fmla="*/ 1714500 h 5676900"/>
              <a:gd name="connsiteX17" fmla="*/ 2819400 w 4953000"/>
              <a:gd name="connsiteY17" fmla="*/ 1676400 h 5676900"/>
              <a:gd name="connsiteX18" fmla="*/ 2705100 w 4953000"/>
              <a:gd name="connsiteY18" fmla="*/ 1600200 h 5676900"/>
              <a:gd name="connsiteX19" fmla="*/ 2514600 w 4953000"/>
              <a:gd name="connsiteY19" fmla="*/ 1466850 h 5676900"/>
              <a:gd name="connsiteX20" fmla="*/ 2457450 w 4953000"/>
              <a:gd name="connsiteY20" fmla="*/ 1428750 h 5676900"/>
              <a:gd name="connsiteX21" fmla="*/ 2381250 w 4953000"/>
              <a:gd name="connsiteY21" fmla="*/ 1371600 h 5676900"/>
              <a:gd name="connsiteX22" fmla="*/ 2266950 w 4953000"/>
              <a:gd name="connsiteY22" fmla="*/ 1333500 h 5676900"/>
              <a:gd name="connsiteX23" fmla="*/ 2133600 w 4953000"/>
              <a:gd name="connsiteY23" fmla="*/ 1257300 h 5676900"/>
              <a:gd name="connsiteX24" fmla="*/ 2019300 w 4953000"/>
              <a:gd name="connsiteY24" fmla="*/ 1219200 h 5676900"/>
              <a:gd name="connsiteX25" fmla="*/ 1962150 w 4953000"/>
              <a:gd name="connsiteY25" fmla="*/ 1200150 h 5676900"/>
              <a:gd name="connsiteX26" fmla="*/ 1885950 w 4953000"/>
              <a:gd name="connsiteY26" fmla="*/ 1181100 h 5676900"/>
              <a:gd name="connsiteX27" fmla="*/ 1809750 w 4953000"/>
              <a:gd name="connsiteY27" fmla="*/ 1143000 h 5676900"/>
              <a:gd name="connsiteX28" fmla="*/ 1562100 w 4953000"/>
              <a:gd name="connsiteY28" fmla="*/ 1066800 h 5676900"/>
              <a:gd name="connsiteX29" fmla="*/ 1390650 w 4953000"/>
              <a:gd name="connsiteY29" fmla="*/ 1047750 h 5676900"/>
              <a:gd name="connsiteX30" fmla="*/ 438150 w 4953000"/>
              <a:gd name="connsiteY30" fmla="*/ 1066800 h 5676900"/>
              <a:gd name="connsiteX31" fmla="*/ 381000 w 4953000"/>
              <a:gd name="connsiteY31" fmla="*/ 1085850 h 5676900"/>
              <a:gd name="connsiteX32" fmla="*/ 304800 w 4953000"/>
              <a:gd name="connsiteY32" fmla="*/ 1123950 h 5676900"/>
              <a:gd name="connsiteX33" fmla="*/ 285750 w 4953000"/>
              <a:gd name="connsiteY33" fmla="*/ 1181100 h 5676900"/>
              <a:gd name="connsiteX34" fmla="*/ 247650 w 4953000"/>
              <a:gd name="connsiteY34" fmla="*/ 1238250 h 5676900"/>
              <a:gd name="connsiteX35" fmla="*/ 228600 w 4953000"/>
              <a:gd name="connsiteY35" fmla="*/ 2038350 h 5676900"/>
              <a:gd name="connsiteX36" fmla="*/ 171450 w 4953000"/>
              <a:gd name="connsiteY36" fmla="*/ 2228850 h 5676900"/>
              <a:gd name="connsiteX37" fmla="*/ 133350 w 4953000"/>
              <a:gd name="connsiteY37" fmla="*/ 2400300 h 5676900"/>
              <a:gd name="connsiteX38" fmla="*/ 95250 w 4953000"/>
              <a:gd name="connsiteY38" fmla="*/ 2609850 h 5676900"/>
              <a:gd name="connsiteX39" fmla="*/ 76200 w 4953000"/>
              <a:gd name="connsiteY39" fmla="*/ 2686050 h 5676900"/>
              <a:gd name="connsiteX40" fmla="*/ 38100 w 4953000"/>
              <a:gd name="connsiteY40" fmla="*/ 2800350 h 5676900"/>
              <a:gd name="connsiteX41" fmla="*/ 19050 w 4953000"/>
              <a:gd name="connsiteY41" fmla="*/ 2933700 h 5676900"/>
              <a:gd name="connsiteX42" fmla="*/ 0 w 4953000"/>
              <a:gd name="connsiteY42" fmla="*/ 3028950 h 5676900"/>
              <a:gd name="connsiteX43" fmla="*/ 19050 w 4953000"/>
              <a:gd name="connsiteY43" fmla="*/ 3448050 h 5676900"/>
              <a:gd name="connsiteX44" fmla="*/ 95250 w 4953000"/>
              <a:gd name="connsiteY44" fmla="*/ 3562350 h 5676900"/>
              <a:gd name="connsiteX45" fmla="*/ 228600 w 4953000"/>
              <a:gd name="connsiteY45" fmla="*/ 3733800 h 5676900"/>
              <a:gd name="connsiteX46" fmla="*/ 285750 w 4953000"/>
              <a:gd name="connsiteY46" fmla="*/ 3771900 h 5676900"/>
              <a:gd name="connsiteX47" fmla="*/ 400050 w 4953000"/>
              <a:gd name="connsiteY47" fmla="*/ 3886200 h 5676900"/>
              <a:gd name="connsiteX48" fmla="*/ 457200 w 4953000"/>
              <a:gd name="connsiteY48" fmla="*/ 3943350 h 5676900"/>
              <a:gd name="connsiteX49" fmla="*/ 533400 w 4953000"/>
              <a:gd name="connsiteY49" fmla="*/ 3981450 h 5676900"/>
              <a:gd name="connsiteX50" fmla="*/ 647700 w 4953000"/>
              <a:gd name="connsiteY50" fmla="*/ 4000500 h 5676900"/>
              <a:gd name="connsiteX51" fmla="*/ 1885950 w 4953000"/>
              <a:gd name="connsiteY51" fmla="*/ 4019550 h 5676900"/>
              <a:gd name="connsiteX52" fmla="*/ 1943100 w 4953000"/>
              <a:gd name="connsiteY52" fmla="*/ 4076700 h 5676900"/>
              <a:gd name="connsiteX53" fmla="*/ 1962150 w 4953000"/>
              <a:gd name="connsiteY53" fmla="*/ 4133850 h 5676900"/>
              <a:gd name="connsiteX54" fmla="*/ 1981200 w 4953000"/>
              <a:gd name="connsiteY54" fmla="*/ 4438650 h 5676900"/>
              <a:gd name="connsiteX55" fmla="*/ 2000250 w 4953000"/>
              <a:gd name="connsiteY55" fmla="*/ 5334000 h 5676900"/>
              <a:gd name="connsiteX56" fmla="*/ 2057400 w 4953000"/>
              <a:gd name="connsiteY56" fmla="*/ 5448300 h 5676900"/>
              <a:gd name="connsiteX57" fmla="*/ 2076450 w 4953000"/>
              <a:gd name="connsiteY57" fmla="*/ 5505450 h 5676900"/>
              <a:gd name="connsiteX58" fmla="*/ 2266950 w 4953000"/>
              <a:gd name="connsiteY58" fmla="*/ 5600700 h 5676900"/>
              <a:gd name="connsiteX59" fmla="*/ 2324100 w 4953000"/>
              <a:gd name="connsiteY59" fmla="*/ 5619750 h 5676900"/>
              <a:gd name="connsiteX60" fmla="*/ 3448050 w 4953000"/>
              <a:gd name="connsiteY60" fmla="*/ 5638800 h 5676900"/>
              <a:gd name="connsiteX61" fmla="*/ 3657600 w 4953000"/>
              <a:gd name="connsiteY61" fmla="*/ 5676900 h 5676900"/>
              <a:gd name="connsiteX62" fmla="*/ 4133850 w 4953000"/>
              <a:gd name="connsiteY62" fmla="*/ 5657850 h 5676900"/>
              <a:gd name="connsiteX63" fmla="*/ 4667250 w 4953000"/>
              <a:gd name="connsiteY63" fmla="*/ 5619750 h 5676900"/>
              <a:gd name="connsiteX64" fmla="*/ 4914900 w 4953000"/>
              <a:gd name="connsiteY64" fmla="*/ 5600700 h 567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953000" h="5676900">
                <a:moveTo>
                  <a:pt x="4933950" y="0"/>
                </a:moveTo>
                <a:cubicBezTo>
                  <a:pt x="4940300" y="381000"/>
                  <a:pt x="4953000" y="761947"/>
                  <a:pt x="4953000" y="1143000"/>
                </a:cubicBezTo>
                <a:cubicBezTo>
                  <a:pt x="4953000" y="1365341"/>
                  <a:pt x="4949425" y="1587948"/>
                  <a:pt x="4933950" y="1809750"/>
                </a:cubicBezTo>
                <a:cubicBezTo>
                  <a:pt x="4930306" y="1861986"/>
                  <a:pt x="4909628" y="1911632"/>
                  <a:pt x="4895850" y="1962150"/>
                </a:cubicBezTo>
                <a:cubicBezTo>
                  <a:pt x="4890566" y="1981523"/>
                  <a:pt x="4889128" y="2003449"/>
                  <a:pt x="4876800" y="2019300"/>
                </a:cubicBezTo>
                <a:cubicBezTo>
                  <a:pt x="4839662" y="2067048"/>
                  <a:pt x="4714240" y="2187787"/>
                  <a:pt x="4648200" y="2209800"/>
                </a:cubicBezTo>
                <a:cubicBezTo>
                  <a:pt x="4564109" y="2237830"/>
                  <a:pt x="4609011" y="2219870"/>
                  <a:pt x="4514850" y="2266950"/>
                </a:cubicBezTo>
                <a:cubicBezTo>
                  <a:pt x="4254500" y="2260600"/>
                  <a:pt x="3993699" y="2264489"/>
                  <a:pt x="3733800" y="2247900"/>
                </a:cubicBezTo>
                <a:cubicBezTo>
                  <a:pt x="3621121" y="2240708"/>
                  <a:pt x="3639609" y="2210330"/>
                  <a:pt x="3562350" y="2171700"/>
                </a:cubicBezTo>
                <a:cubicBezTo>
                  <a:pt x="3531764" y="2156407"/>
                  <a:pt x="3498850" y="2146300"/>
                  <a:pt x="3467100" y="2133600"/>
                </a:cubicBezTo>
                <a:cubicBezTo>
                  <a:pt x="3448050" y="2114550"/>
                  <a:pt x="3432366" y="2091394"/>
                  <a:pt x="3409950" y="2076450"/>
                </a:cubicBezTo>
                <a:cubicBezTo>
                  <a:pt x="3238117" y="1961894"/>
                  <a:pt x="3475502" y="2169177"/>
                  <a:pt x="3295650" y="2019300"/>
                </a:cubicBezTo>
                <a:cubicBezTo>
                  <a:pt x="3274954" y="2002053"/>
                  <a:pt x="3259196" y="1979397"/>
                  <a:pt x="3238500" y="1962150"/>
                </a:cubicBezTo>
                <a:cubicBezTo>
                  <a:pt x="3220911" y="1947493"/>
                  <a:pt x="3199981" y="1937358"/>
                  <a:pt x="3181350" y="1924050"/>
                </a:cubicBezTo>
                <a:cubicBezTo>
                  <a:pt x="3155514" y="1905596"/>
                  <a:pt x="3131161" y="1885107"/>
                  <a:pt x="3105150" y="1866900"/>
                </a:cubicBezTo>
                <a:lnTo>
                  <a:pt x="2933700" y="1752600"/>
                </a:lnTo>
                <a:lnTo>
                  <a:pt x="2876550" y="1714500"/>
                </a:lnTo>
                <a:cubicBezTo>
                  <a:pt x="2857500" y="1701800"/>
                  <a:pt x="2835589" y="1692589"/>
                  <a:pt x="2819400" y="1676400"/>
                </a:cubicBezTo>
                <a:cubicBezTo>
                  <a:pt x="2748051" y="1605051"/>
                  <a:pt x="2787808" y="1627769"/>
                  <a:pt x="2705100" y="1600200"/>
                </a:cubicBezTo>
                <a:cubicBezTo>
                  <a:pt x="2572287" y="1467387"/>
                  <a:pt x="2643073" y="1498968"/>
                  <a:pt x="2514600" y="1466850"/>
                </a:cubicBezTo>
                <a:cubicBezTo>
                  <a:pt x="2495550" y="1454150"/>
                  <a:pt x="2476081" y="1442058"/>
                  <a:pt x="2457450" y="1428750"/>
                </a:cubicBezTo>
                <a:cubicBezTo>
                  <a:pt x="2431614" y="1410296"/>
                  <a:pt x="2409648" y="1385799"/>
                  <a:pt x="2381250" y="1371600"/>
                </a:cubicBezTo>
                <a:cubicBezTo>
                  <a:pt x="2345329" y="1353639"/>
                  <a:pt x="2300366" y="1355777"/>
                  <a:pt x="2266950" y="1333500"/>
                </a:cubicBezTo>
                <a:cubicBezTo>
                  <a:pt x="2215401" y="1299134"/>
                  <a:pt x="2194024" y="1281470"/>
                  <a:pt x="2133600" y="1257300"/>
                </a:cubicBezTo>
                <a:cubicBezTo>
                  <a:pt x="2096312" y="1242385"/>
                  <a:pt x="2057400" y="1231900"/>
                  <a:pt x="2019300" y="1219200"/>
                </a:cubicBezTo>
                <a:cubicBezTo>
                  <a:pt x="2000250" y="1212850"/>
                  <a:pt x="1981631" y="1205020"/>
                  <a:pt x="1962150" y="1200150"/>
                </a:cubicBezTo>
                <a:cubicBezTo>
                  <a:pt x="1936750" y="1193800"/>
                  <a:pt x="1910465" y="1190293"/>
                  <a:pt x="1885950" y="1181100"/>
                </a:cubicBezTo>
                <a:cubicBezTo>
                  <a:pt x="1859360" y="1171129"/>
                  <a:pt x="1836117" y="1153547"/>
                  <a:pt x="1809750" y="1143000"/>
                </a:cubicBezTo>
                <a:cubicBezTo>
                  <a:pt x="1770259" y="1127204"/>
                  <a:pt x="1597471" y="1073432"/>
                  <a:pt x="1562100" y="1066800"/>
                </a:cubicBezTo>
                <a:cubicBezTo>
                  <a:pt x="1505583" y="1056203"/>
                  <a:pt x="1447800" y="1054100"/>
                  <a:pt x="1390650" y="1047750"/>
                </a:cubicBezTo>
                <a:lnTo>
                  <a:pt x="438150" y="1066800"/>
                </a:lnTo>
                <a:cubicBezTo>
                  <a:pt x="418084" y="1067557"/>
                  <a:pt x="399457" y="1077940"/>
                  <a:pt x="381000" y="1085850"/>
                </a:cubicBezTo>
                <a:cubicBezTo>
                  <a:pt x="354898" y="1097037"/>
                  <a:pt x="330200" y="1111250"/>
                  <a:pt x="304800" y="1123950"/>
                </a:cubicBezTo>
                <a:cubicBezTo>
                  <a:pt x="298450" y="1143000"/>
                  <a:pt x="294730" y="1163139"/>
                  <a:pt x="285750" y="1181100"/>
                </a:cubicBezTo>
                <a:cubicBezTo>
                  <a:pt x="275511" y="1201578"/>
                  <a:pt x="249173" y="1215405"/>
                  <a:pt x="247650" y="1238250"/>
                </a:cubicBezTo>
                <a:cubicBezTo>
                  <a:pt x="229904" y="1504435"/>
                  <a:pt x="240188" y="1771826"/>
                  <a:pt x="228600" y="2038350"/>
                </a:cubicBezTo>
                <a:cubicBezTo>
                  <a:pt x="226927" y="2076839"/>
                  <a:pt x="176234" y="2207323"/>
                  <a:pt x="171450" y="2228850"/>
                </a:cubicBezTo>
                <a:cubicBezTo>
                  <a:pt x="158750" y="2286000"/>
                  <a:pt x="143524" y="2342647"/>
                  <a:pt x="133350" y="2400300"/>
                </a:cubicBezTo>
                <a:cubicBezTo>
                  <a:pt x="67879" y="2771304"/>
                  <a:pt x="147720" y="2426204"/>
                  <a:pt x="95250" y="2609850"/>
                </a:cubicBezTo>
                <a:cubicBezTo>
                  <a:pt x="88057" y="2635024"/>
                  <a:pt x="83723" y="2660972"/>
                  <a:pt x="76200" y="2686050"/>
                </a:cubicBezTo>
                <a:cubicBezTo>
                  <a:pt x="64660" y="2724517"/>
                  <a:pt x="38100" y="2800350"/>
                  <a:pt x="38100" y="2800350"/>
                </a:cubicBezTo>
                <a:cubicBezTo>
                  <a:pt x="31750" y="2844800"/>
                  <a:pt x="26432" y="2889410"/>
                  <a:pt x="19050" y="2933700"/>
                </a:cubicBezTo>
                <a:cubicBezTo>
                  <a:pt x="13727" y="2965638"/>
                  <a:pt x="0" y="2996571"/>
                  <a:pt x="0" y="3028950"/>
                </a:cubicBezTo>
                <a:cubicBezTo>
                  <a:pt x="0" y="3168794"/>
                  <a:pt x="7898" y="3308651"/>
                  <a:pt x="19050" y="3448050"/>
                </a:cubicBezTo>
                <a:cubicBezTo>
                  <a:pt x="24619" y="3517667"/>
                  <a:pt x="53417" y="3508565"/>
                  <a:pt x="95250" y="3562350"/>
                </a:cubicBezTo>
                <a:cubicBezTo>
                  <a:pt x="173505" y="3662964"/>
                  <a:pt x="146654" y="3665512"/>
                  <a:pt x="228600" y="3733800"/>
                </a:cubicBezTo>
                <a:cubicBezTo>
                  <a:pt x="246189" y="3748457"/>
                  <a:pt x="268638" y="3756689"/>
                  <a:pt x="285750" y="3771900"/>
                </a:cubicBezTo>
                <a:cubicBezTo>
                  <a:pt x="326022" y="3807697"/>
                  <a:pt x="361950" y="3848100"/>
                  <a:pt x="400050" y="3886200"/>
                </a:cubicBezTo>
                <a:cubicBezTo>
                  <a:pt x="419100" y="3905250"/>
                  <a:pt x="433103" y="3931302"/>
                  <a:pt x="457200" y="3943350"/>
                </a:cubicBezTo>
                <a:cubicBezTo>
                  <a:pt x="482600" y="3956050"/>
                  <a:pt x="506200" y="3973290"/>
                  <a:pt x="533400" y="3981450"/>
                </a:cubicBezTo>
                <a:cubicBezTo>
                  <a:pt x="570397" y="3992549"/>
                  <a:pt x="609090" y="3999412"/>
                  <a:pt x="647700" y="4000500"/>
                </a:cubicBezTo>
                <a:cubicBezTo>
                  <a:pt x="1060335" y="4012124"/>
                  <a:pt x="1473200" y="4013200"/>
                  <a:pt x="1885950" y="4019550"/>
                </a:cubicBezTo>
                <a:cubicBezTo>
                  <a:pt x="1905000" y="4038600"/>
                  <a:pt x="1928156" y="4054284"/>
                  <a:pt x="1943100" y="4076700"/>
                </a:cubicBezTo>
                <a:cubicBezTo>
                  <a:pt x="1954239" y="4093408"/>
                  <a:pt x="1960048" y="4113880"/>
                  <a:pt x="1962150" y="4133850"/>
                </a:cubicBezTo>
                <a:cubicBezTo>
                  <a:pt x="1972807" y="4235089"/>
                  <a:pt x="1974850" y="4337050"/>
                  <a:pt x="1981200" y="4438650"/>
                </a:cubicBezTo>
                <a:cubicBezTo>
                  <a:pt x="1987550" y="4737100"/>
                  <a:pt x="1988319" y="5035721"/>
                  <a:pt x="2000250" y="5334000"/>
                </a:cubicBezTo>
                <a:cubicBezTo>
                  <a:pt x="2002332" y="5386046"/>
                  <a:pt x="2035763" y="5405026"/>
                  <a:pt x="2057400" y="5448300"/>
                </a:cubicBezTo>
                <a:cubicBezTo>
                  <a:pt x="2066380" y="5466261"/>
                  <a:pt x="2062251" y="5491251"/>
                  <a:pt x="2076450" y="5505450"/>
                </a:cubicBezTo>
                <a:cubicBezTo>
                  <a:pt x="2159577" y="5588577"/>
                  <a:pt x="2176607" y="5574888"/>
                  <a:pt x="2266950" y="5600700"/>
                </a:cubicBezTo>
                <a:cubicBezTo>
                  <a:pt x="2286258" y="5606217"/>
                  <a:pt x="2304030" y="5619103"/>
                  <a:pt x="2324100" y="5619750"/>
                </a:cubicBezTo>
                <a:cubicBezTo>
                  <a:pt x="2698609" y="5631831"/>
                  <a:pt x="3073400" y="5632450"/>
                  <a:pt x="3448050" y="5638800"/>
                </a:cubicBezTo>
                <a:cubicBezTo>
                  <a:pt x="3479019" y="5644994"/>
                  <a:pt x="3633227" y="5676900"/>
                  <a:pt x="3657600" y="5676900"/>
                </a:cubicBezTo>
                <a:cubicBezTo>
                  <a:pt x="3816477" y="5676900"/>
                  <a:pt x="3975100" y="5664200"/>
                  <a:pt x="4133850" y="5657850"/>
                </a:cubicBezTo>
                <a:cubicBezTo>
                  <a:pt x="4465864" y="5610419"/>
                  <a:pt x="4024616" y="5669183"/>
                  <a:pt x="4667250" y="5619750"/>
                </a:cubicBezTo>
                <a:cubicBezTo>
                  <a:pt x="5044415" y="5590737"/>
                  <a:pt x="4365970" y="5600700"/>
                  <a:pt x="4914900" y="5600700"/>
                </a:cubicBezTo>
              </a:path>
            </a:pathLst>
          </a:custGeom>
          <a:noFill/>
          <a:ln w="76200">
            <a:solidFill>
              <a:srgbClr val="FF0000"/>
            </a:solidFill>
            <a:prstDash val="sysDash"/>
            <a:headEnd type="none"/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3210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0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00"/>
                            </p:stCondLst>
                            <p:childTnLst>
                              <p:par>
                                <p:cTn id="55" presetID="10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9" grpId="1" animBg="1"/>
      <p:bldP spid="53" grpId="0"/>
      <p:bldP spid="53" grpId="1"/>
      <p:bldP spid="54" grpId="0" animBg="1"/>
      <p:bldP spid="54" grpId="1" animBg="1"/>
      <p:bldP spid="56" grpId="0"/>
      <p:bldP spid="56" grpId="1"/>
      <p:bldP spid="59" grpId="0" animBg="1"/>
      <p:bldP spid="59" grpId="1" animBg="1"/>
      <p:bldP spid="61" grpId="0"/>
      <p:bldP spid="61" grpId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0" t="33687" r="37898" b="41964"/>
          <a:stretch/>
        </p:blipFill>
        <p:spPr>
          <a:xfrm>
            <a:off x="4605148" y="1787370"/>
            <a:ext cx="3615727" cy="2979994"/>
          </a:xfrm>
          <a:prstGeom prst="triangle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646" b="78099" l="25440" r="77433">
                        <a14:foregroundMark x1="49121" y1="28159" x2="57562" y2="28700"/>
                        <a14:backgroundMark x1="46952" y1="33153" x2="33587" y2="54091"/>
                        <a14:backgroundMark x1="42614" y1="43502" x2="61899" y2="6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841" t="22778" r="20953" b="21203"/>
          <a:stretch/>
        </p:blipFill>
        <p:spPr>
          <a:xfrm>
            <a:off x="-4426659" y="3547058"/>
            <a:ext cx="1518493" cy="1482461"/>
          </a:xfrm>
          <a:prstGeom prst="ellipse">
            <a:avLst/>
          </a:prstGeom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2" name="TextBox 1"/>
          <p:cNvSpPr txBox="1"/>
          <p:nvPr/>
        </p:nvSpPr>
        <p:spPr>
          <a:xfrm>
            <a:off x="-4561016" y="4148494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Calendar ring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-2403845" y="2288690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Stacked bar chart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025605" y="5566979"/>
            <a:ext cx="2774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Triangle scatter plot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-4605622" y="1489425"/>
            <a:ext cx="1383649" cy="634461"/>
          </a:xfrm>
          <a:prstGeom prst="roundRect">
            <a:avLst/>
          </a:prstGeom>
          <a:solidFill>
            <a:srgbClr val="00B0F0"/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Opinion wheel</a:t>
            </a:r>
          </a:p>
        </p:txBody>
      </p:sp>
      <p:cxnSp>
        <p:nvCxnSpPr>
          <p:cNvPr id="12" name="Straight Connector 11"/>
          <p:cNvCxnSpPr>
            <a:cxnSpLocks/>
          </p:cNvCxnSpPr>
          <p:nvPr/>
        </p:nvCxnSpPr>
        <p:spPr>
          <a:xfrm flipV="1">
            <a:off x="-6348226" y="1796910"/>
            <a:ext cx="3542798" cy="19493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-6348226" y="4148494"/>
            <a:ext cx="1787210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>
            <a:off x="-5454621" y="4148494"/>
            <a:ext cx="0" cy="176205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cxnSpLocks/>
          </p:cNvCxnSpPr>
          <p:nvPr/>
        </p:nvCxnSpPr>
        <p:spPr>
          <a:xfrm>
            <a:off x="-5454621" y="5910544"/>
            <a:ext cx="89360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cxnSpLocks/>
          </p:cNvCxnSpPr>
          <p:nvPr/>
        </p:nvCxnSpPr>
        <p:spPr>
          <a:xfrm flipV="1">
            <a:off x="-2762912" y="984913"/>
            <a:ext cx="432178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cxnSpLocks/>
          </p:cNvCxnSpPr>
          <p:nvPr/>
        </p:nvCxnSpPr>
        <p:spPr>
          <a:xfrm>
            <a:off x="-2799601" y="2252973"/>
            <a:ext cx="481266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cxnSpLocks/>
          </p:cNvCxnSpPr>
          <p:nvPr/>
        </p:nvCxnSpPr>
        <p:spPr>
          <a:xfrm flipV="1">
            <a:off x="-2805428" y="984914"/>
            <a:ext cx="0" cy="1256218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7025" b="67050" l="30800" r="66743">
                        <a14:foregroundMark x1="51943" y1="34099" x2="60857" y2="38875"/>
                        <a14:foregroundMark x1="62629" y1="46131" x2="62800" y2="52418"/>
                        <a14:backgroundMark x1="48229" y1="20919" x2="48229" y2="20919"/>
                        <a14:backgroundMark x1="51029" y1="19831" x2="74686" y2="47037"/>
                        <a14:backgroundMark x1="74857" y1="48126" x2="56629" y2="70375"/>
                        <a14:backgroundMark x1="78514" y1="51088" x2="59429" y2="75212"/>
                        <a14:backgroundMark x1="17771" y1="48912" x2="50857" y2="76663"/>
                        <a14:backgroundMark x1="18343" y1="48912" x2="47886" y2="18501"/>
                        <a14:backgroundMark x1="41086" y1="51088" x2="50000" y2="45949"/>
                        <a14:backgroundMark x1="50857" y1="39420" x2="58914" y2="54655"/>
                        <a14:backgroundMark x1="36514" y1="57981" x2="36171" y2="55200"/>
                        <a14:backgroundMark x1="60457" y1="57074" x2="59314" y2="54837"/>
                        <a14:backgroundMark x1="33371" y1="56409" x2="34686" y2="58948"/>
                        <a14:backgroundMark x1="47314" y1="34885" x2="48857" y2="354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222" t="29027" r="32673" b="29492"/>
          <a:stretch/>
        </p:blipFill>
        <p:spPr>
          <a:xfrm>
            <a:off x="-2109403" y="1233714"/>
            <a:ext cx="2058850" cy="2175388"/>
          </a:xfrm>
          <a:prstGeom prst="rect">
            <a:avLst/>
          </a:prstGeom>
        </p:spPr>
      </p:pic>
      <p:pic>
        <p:nvPicPr>
          <p:cNvPr id="20" name="Picture 19"/>
          <p:cNvPicPr>
            <a:picLocks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45" b="99037" l="938" r="980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8839" t="-30338" r="-31318" b="-32145"/>
          <a:stretch/>
        </p:blipFill>
        <p:spPr>
          <a:xfrm>
            <a:off x="-4798563" y="4691977"/>
            <a:ext cx="2245181" cy="2244904"/>
          </a:xfrm>
          <a:prstGeom prst="donut">
            <a:avLst/>
          </a:prstGeom>
          <a:effectLst>
            <a:outerShdw dir="5400000" sx="103000" sy="103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2" name="TextBox 21"/>
          <p:cNvSpPr txBox="1"/>
          <p:nvPr/>
        </p:nvSpPr>
        <p:spPr>
          <a:xfrm>
            <a:off x="-4336322" y="5719504"/>
            <a:ext cx="1619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Geo ring</a:t>
            </a:r>
          </a:p>
        </p:txBody>
      </p:sp>
      <p:cxnSp>
        <p:nvCxnSpPr>
          <p:cNvPr id="23" name="Straight Connector 22"/>
          <p:cNvCxnSpPr>
            <a:cxnSpLocks/>
          </p:cNvCxnSpPr>
          <p:nvPr/>
        </p:nvCxnSpPr>
        <p:spPr>
          <a:xfrm>
            <a:off x="-2914490" y="5919559"/>
            <a:ext cx="114924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78" b="94465" l="9965" r="95955"/>
                    </a14:imgEffect>
                  </a14:imgLayer>
                </a14:imgProps>
              </a:ext>
            </a:extLst>
          </a:blip>
          <a:srcRect l="-3481" t="-6382" r="-6630" b="-6913"/>
          <a:stretch/>
        </p:blipFill>
        <p:spPr>
          <a:xfrm>
            <a:off x="-1885227" y="5031115"/>
            <a:ext cx="1591544" cy="1595271"/>
          </a:xfrm>
          <a:prstGeom prst="donut">
            <a:avLst/>
          </a:prstGeom>
          <a:effectLst>
            <a:outerShdw blurRad="508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6" name="TextBox 25"/>
          <p:cNvSpPr txBox="1"/>
          <p:nvPr/>
        </p:nvSpPr>
        <p:spPr>
          <a:xfrm>
            <a:off x="-2031272" y="5452804"/>
            <a:ext cx="1910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Connecting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line</a:t>
            </a:r>
          </a:p>
        </p:txBody>
      </p:sp>
    </p:spTree>
    <p:extLst>
      <p:ext uri="{BB962C8B-B14F-4D97-AF65-F5344CB8AC3E}">
        <p14:creationId xmlns:p14="http://schemas.microsoft.com/office/powerpoint/2010/main" val="17296384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646" b="78099" l="25440" r="77433">
                        <a14:foregroundMark x1="49121" y1="28159" x2="57562" y2="28700"/>
                        <a14:backgroundMark x1="46952" y1="33153" x2="33587" y2="54091"/>
                        <a14:backgroundMark x1="42614" y1="43502" x2="61899" y2="6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841" t="22778" r="20953" b="21203"/>
          <a:stretch/>
        </p:blipFill>
        <p:spPr>
          <a:xfrm>
            <a:off x="-4426659" y="3547058"/>
            <a:ext cx="1518493" cy="1482461"/>
          </a:xfrm>
          <a:prstGeom prst="ellipse">
            <a:avLst/>
          </a:prstGeom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2" name="TextBox 1"/>
          <p:cNvSpPr txBox="1"/>
          <p:nvPr/>
        </p:nvSpPr>
        <p:spPr>
          <a:xfrm>
            <a:off x="-4561016" y="4148494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Calendar ring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-2403845" y="2288690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Stacked bar chart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-4605622" y="1489425"/>
            <a:ext cx="1383649" cy="634461"/>
          </a:xfrm>
          <a:prstGeom prst="roundRect">
            <a:avLst/>
          </a:prstGeom>
          <a:solidFill>
            <a:srgbClr val="00B0F0"/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Opinion wheel</a:t>
            </a:r>
          </a:p>
        </p:txBody>
      </p:sp>
      <p:cxnSp>
        <p:nvCxnSpPr>
          <p:cNvPr id="12" name="Straight Connector 11"/>
          <p:cNvCxnSpPr>
            <a:cxnSpLocks/>
          </p:cNvCxnSpPr>
          <p:nvPr/>
        </p:nvCxnSpPr>
        <p:spPr>
          <a:xfrm flipV="1">
            <a:off x="-6348226" y="1796910"/>
            <a:ext cx="3542798" cy="19493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-6348226" y="4148494"/>
            <a:ext cx="1787210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>
            <a:off x="-5454621" y="4148494"/>
            <a:ext cx="0" cy="176205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cxnSpLocks/>
          </p:cNvCxnSpPr>
          <p:nvPr/>
        </p:nvCxnSpPr>
        <p:spPr>
          <a:xfrm>
            <a:off x="-5454621" y="5910544"/>
            <a:ext cx="89360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cxnSpLocks/>
          </p:cNvCxnSpPr>
          <p:nvPr/>
        </p:nvCxnSpPr>
        <p:spPr>
          <a:xfrm flipV="1">
            <a:off x="-2762912" y="984913"/>
            <a:ext cx="432178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cxnSpLocks/>
          </p:cNvCxnSpPr>
          <p:nvPr/>
        </p:nvCxnSpPr>
        <p:spPr>
          <a:xfrm>
            <a:off x="-2799601" y="2252973"/>
            <a:ext cx="481266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cxnSpLocks/>
          </p:cNvCxnSpPr>
          <p:nvPr/>
        </p:nvCxnSpPr>
        <p:spPr>
          <a:xfrm flipV="1">
            <a:off x="-2805428" y="984914"/>
            <a:ext cx="0" cy="1256218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7025" b="67050" l="30800" r="66743">
                        <a14:foregroundMark x1="51943" y1="34099" x2="60857" y2="38875"/>
                        <a14:foregroundMark x1="62629" y1="46131" x2="62800" y2="52418"/>
                        <a14:backgroundMark x1="48229" y1="20919" x2="48229" y2="20919"/>
                        <a14:backgroundMark x1="51029" y1="19831" x2="74686" y2="47037"/>
                        <a14:backgroundMark x1="74857" y1="48126" x2="56629" y2="70375"/>
                        <a14:backgroundMark x1="78514" y1="51088" x2="59429" y2="75212"/>
                        <a14:backgroundMark x1="17771" y1="48912" x2="50857" y2="76663"/>
                        <a14:backgroundMark x1="18343" y1="48912" x2="47886" y2="18501"/>
                        <a14:backgroundMark x1="41086" y1="51088" x2="50000" y2="45949"/>
                        <a14:backgroundMark x1="50857" y1="39420" x2="58914" y2="54655"/>
                        <a14:backgroundMark x1="36514" y1="57981" x2="36171" y2="55200"/>
                        <a14:backgroundMark x1="60457" y1="57074" x2="59314" y2="54837"/>
                        <a14:backgroundMark x1="33371" y1="56409" x2="34686" y2="58948"/>
                        <a14:backgroundMark x1="47314" y1="34885" x2="48857" y2="354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222" t="29027" r="32673" b="29492"/>
          <a:stretch/>
        </p:blipFill>
        <p:spPr>
          <a:xfrm>
            <a:off x="-2109403" y="1233714"/>
            <a:ext cx="2058850" cy="2175388"/>
          </a:xfrm>
          <a:prstGeom prst="rect">
            <a:avLst/>
          </a:prstGeom>
        </p:spPr>
      </p:pic>
      <p:cxnSp>
        <p:nvCxnSpPr>
          <p:cNvPr id="5" name="Straight Connector 4"/>
          <p:cNvCxnSpPr>
            <a:cxnSpLocks/>
          </p:cNvCxnSpPr>
          <p:nvPr/>
        </p:nvCxnSpPr>
        <p:spPr>
          <a:xfrm>
            <a:off x="6387865" y="179664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Isosceles Triangle 5"/>
          <p:cNvSpPr/>
          <p:nvPr/>
        </p:nvSpPr>
        <p:spPr>
          <a:xfrm>
            <a:off x="4707887" y="1948051"/>
            <a:ext cx="3384553" cy="2819313"/>
          </a:xfrm>
          <a:prstGeom prst="triangle">
            <a:avLst>
              <a:gd name="adj" fmla="val 49775"/>
            </a:avLst>
          </a:prstGeom>
          <a:solidFill>
            <a:schemeClr val="tx1"/>
          </a:solidFill>
          <a:ln w="28575">
            <a:solidFill>
              <a:schemeClr val="tx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5057418" y="4346411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5212486" y="4448155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322214" y="4655955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4786516" y="4661503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5655785" y="4448155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5748184" y="467358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6009563" y="4670250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6119291" y="4666915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6124429" y="4555520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6360432" y="4680253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6731538" y="467358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/>
        </p:nvSpPr>
        <p:spPr>
          <a:xfrm>
            <a:off x="6976369" y="465530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/>
        </p:nvSpPr>
        <p:spPr>
          <a:xfrm>
            <a:off x="7052949" y="4640865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/>
        </p:nvSpPr>
        <p:spPr>
          <a:xfrm>
            <a:off x="4811379" y="4456139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4927229" y="436146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4978690" y="419687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5057541" y="4148679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5133758" y="410048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5042145" y="405116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5142816" y="3989631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5197680" y="390750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5288826" y="4020368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5304005" y="4274320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5566799" y="419687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5774729" y="4180381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/>
          <p:nvPr/>
        </p:nvSpPr>
        <p:spPr>
          <a:xfrm>
            <a:off x="5891150" y="4332781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/>
          <p:cNvSpPr/>
          <p:nvPr/>
        </p:nvSpPr>
        <p:spPr>
          <a:xfrm>
            <a:off x="6119291" y="4308230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6037118" y="4203543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/>
          <p:cNvSpPr/>
          <p:nvPr/>
        </p:nvSpPr>
        <p:spPr>
          <a:xfrm>
            <a:off x="6037118" y="4137709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5972451" y="4127058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6387906" y="4172385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/>
          <p:cNvSpPr/>
          <p:nvPr/>
        </p:nvSpPr>
        <p:spPr>
          <a:xfrm>
            <a:off x="5677368" y="4017330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/>
        </p:nvSpPr>
        <p:spPr>
          <a:xfrm>
            <a:off x="5815359" y="3938215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/>
          <p:nvPr/>
        </p:nvSpPr>
        <p:spPr>
          <a:xfrm>
            <a:off x="5815359" y="4011851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5918946" y="3988982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/>
          <p:nvPr/>
        </p:nvSpPr>
        <p:spPr>
          <a:xfrm>
            <a:off x="5997423" y="3974023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/>
          <p:cNvSpPr/>
          <p:nvPr/>
        </p:nvSpPr>
        <p:spPr>
          <a:xfrm>
            <a:off x="5376684" y="3974023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/>
        </p:nvSpPr>
        <p:spPr>
          <a:xfrm>
            <a:off x="5451656" y="4027981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/>
          <p:nvPr/>
        </p:nvSpPr>
        <p:spPr>
          <a:xfrm>
            <a:off x="5544825" y="4045781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/>
          <p:cNvSpPr/>
          <p:nvPr/>
        </p:nvSpPr>
        <p:spPr>
          <a:xfrm>
            <a:off x="5541157" y="3956009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5341928" y="3764785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5388109" y="3802723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5431429" y="3689660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/>
          <p:cNvSpPr/>
          <p:nvPr/>
        </p:nvSpPr>
        <p:spPr>
          <a:xfrm>
            <a:off x="5548661" y="3852642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/>
        </p:nvSpPr>
        <p:spPr>
          <a:xfrm>
            <a:off x="5625440" y="3822540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/>
          <p:cNvSpPr/>
          <p:nvPr/>
        </p:nvSpPr>
        <p:spPr>
          <a:xfrm>
            <a:off x="5496996" y="377462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/>
          <p:cNvSpPr/>
          <p:nvPr/>
        </p:nvSpPr>
        <p:spPr>
          <a:xfrm>
            <a:off x="5548661" y="3684265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/>
          <p:cNvSpPr/>
          <p:nvPr/>
        </p:nvSpPr>
        <p:spPr>
          <a:xfrm>
            <a:off x="5472170" y="3613215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/>
          <p:cNvSpPr/>
          <p:nvPr/>
        </p:nvSpPr>
        <p:spPr>
          <a:xfrm>
            <a:off x="5561384" y="3532523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/>
          <p:cNvSpPr/>
          <p:nvPr/>
        </p:nvSpPr>
        <p:spPr>
          <a:xfrm>
            <a:off x="5657548" y="3750628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/>
        </p:nvSpPr>
        <p:spPr>
          <a:xfrm>
            <a:off x="5760495" y="3807160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5757083" y="3745627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/>
          <p:cNvSpPr/>
          <p:nvPr/>
        </p:nvSpPr>
        <p:spPr>
          <a:xfrm>
            <a:off x="5695778" y="3645543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/>
          <p:nvPr/>
        </p:nvSpPr>
        <p:spPr>
          <a:xfrm>
            <a:off x="5787096" y="3605622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/>
          <p:nvPr/>
        </p:nvSpPr>
        <p:spPr>
          <a:xfrm>
            <a:off x="5802423" y="3689660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/>
          <p:nvPr/>
        </p:nvSpPr>
        <p:spPr>
          <a:xfrm>
            <a:off x="5815340" y="353435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/>
        </p:nvSpPr>
        <p:spPr>
          <a:xfrm>
            <a:off x="5741290" y="3487730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/>
          <p:cNvSpPr/>
          <p:nvPr/>
        </p:nvSpPr>
        <p:spPr>
          <a:xfrm>
            <a:off x="5787096" y="3398499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/>
          <p:cNvSpPr/>
          <p:nvPr/>
        </p:nvSpPr>
        <p:spPr>
          <a:xfrm>
            <a:off x="5787096" y="333242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/>
          <p:cNvSpPr/>
          <p:nvPr/>
        </p:nvSpPr>
        <p:spPr>
          <a:xfrm>
            <a:off x="5942559" y="3807160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/>
          <p:cNvSpPr/>
          <p:nvPr/>
        </p:nvSpPr>
        <p:spPr>
          <a:xfrm>
            <a:off x="6037118" y="3712129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/>
          <p:cNvSpPr/>
          <p:nvPr/>
        </p:nvSpPr>
        <p:spPr>
          <a:xfrm>
            <a:off x="6064427" y="3786653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/>
        </p:nvSpPr>
        <p:spPr>
          <a:xfrm>
            <a:off x="6305568" y="3973117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6269400" y="385039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/>
          <p:cNvSpPr/>
          <p:nvPr/>
        </p:nvSpPr>
        <p:spPr>
          <a:xfrm>
            <a:off x="6311690" y="389397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/>
          <p:cNvSpPr/>
          <p:nvPr/>
        </p:nvSpPr>
        <p:spPr>
          <a:xfrm>
            <a:off x="6204900" y="3803530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/>
          <p:cNvSpPr/>
          <p:nvPr/>
        </p:nvSpPr>
        <p:spPr>
          <a:xfrm>
            <a:off x="6119395" y="3932232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/>
          <p:cNvSpPr/>
          <p:nvPr/>
        </p:nvSpPr>
        <p:spPr>
          <a:xfrm>
            <a:off x="6142618" y="386035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/>
          <p:cNvSpPr/>
          <p:nvPr/>
        </p:nvSpPr>
        <p:spPr>
          <a:xfrm>
            <a:off x="6119291" y="3360152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/>
          <p:nvPr/>
        </p:nvSpPr>
        <p:spPr>
          <a:xfrm>
            <a:off x="6018621" y="3379302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/>
          <p:cNvSpPr/>
          <p:nvPr/>
        </p:nvSpPr>
        <p:spPr>
          <a:xfrm>
            <a:off x="6005729" y="3455385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/>
          <p:cNvSpPr/>
          <p:nvPr/>
        </p:nvSpPr>
        <p:spPr>
          <a:xfrm>
            <a:off x="5967002" y="3555518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/>
        </p:nvSpPr>
        <p:spPr>
          <a:xfrm>
            <a:off x="5919795" y="3470118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/>
          <p:nvPr/>
        </p:nvSpPr>
        <p:spPr>
          <a:xfrm>
            <a:off x="5951706" y="3346189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/>
        </p:nvSpPr>
        <p:spPr>
          <a:xfrm>
            <a:off x="6099913" y="3440818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6193256" y="3532219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/>
          <p:nvPr/>
        </p:nvSpPr>
        <p:spPr>
          <a:xfrm>
            <a:off x="6287440" y="354521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/>
        </p:nvSpPr>
        <p:spPr>
          <a:xfrm>
            <a:off x="6371450" y="354159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/>
          <p:cNvSpPr/>
          <p:nvPr/>
        </p:nvSpPr>
        <p:spPr>
          <a:xfrm>
            <a:off x="6476805" y="3559892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/>
          <p:cNvSpPr/>
          <p:nvPr/>
        </p:nvSpPr>
        <p:spPr>
          <a:xfrm>
            <a:off x="6481178" y="3690763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/>
          <p:cNvSpPr/>
          <p:nvPr/>
        </p:nvSpPr>
        <p:spPr>
          <a:xfrm>
            <a:off x="6287440" y="3712129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/>
          <p:cNvSpPr/>
          <p:nvPr/>
        </p:nvSpPr>
        <p:spPr>
          <a:xfrm>
            <a:off x="6579584" y="3751171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/>
          <p:cNvSpPr/>
          <p:nvPr/>
        </p:nvSpPr>
        <p:spPr>
          <a:xfrm>
            <a:off x="6489839" y="3837652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/>
          <p:cNvSpPr/>
          <p:nvPr/>
        </p:nvSpPr>
        <p:spPr>
          <a:xfrm>
            <a:off x="6586533" y="382184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/>
          <p:cNvSpPr/>
          <p:nvPr/>
        </p:nvSpPr>
        <p:spPr>
          <a:xfrm>
            <a:off x="6741601" y="385039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/>
          <p:cNvSpPr/>
          <p:nvPr/>
        </p:nvSpPr>
        <p:spPr>
          <a:xfrm>
            <a:off x="6999092" y="4065737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/>
          <p:cNvSpPr/>
          <p:nvPr/>
        </p:nvSpPr>
        <p:spPr>
          <a:xfrm>
            <a:off x="7163305" y="405116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/>
          <p:cNvSpPr/>
          <p:nvPr/>
        </p:nvSpPr>
        <p:spPr>
          <a:xfrm>
            <a:off x="7281402" y="3864469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/>
          <p:cNvSpPr/>
          <p:nvPr/>
        </p:nvSpPr>
        <p:spPr>
          <a:xfrm>
            <a:off x="6881175" y="3841765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/>
        </p:nvSpPr>
        <p:spPr>
          <a:xfrm>
            <a:off x="6943221" y="374066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6628081" y="358257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/>
          <p:cNvSpPr/>
          <p:nvPr/>
        </p:nvSpPr>
        <p:spPr>
          <a:xfrm>
            <a:off x="6761402" y="3655057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/>
          <p:cNvSpPr/>
          <p:nvPr/>
        </p:nvSpPr>
        <p:spPr>
          <a:xfrm>
            <a:off x="6705782" y="3607832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/>
          <p:cNvSpPr/>
          <p:nvPr/>
        </p:nvSpPr>
        <p:spPr>
          <a:xfrm>
            <a:off x="6338368" y="339492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Oval 156"/>
          <p:cNvSpPr/>
          <p:nvPr/>
        </p:nvSpPr>
        <p:spPr>
          <a:xfrm>
            <a:off x="6481178" y="3455385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/>
          <p:cNvSpPr/>
          <p:nvPr/>
        </p:nvSpPr>
        <p:spPr>
          <a:xfrm>
            <a:off x="6431053" y="3397300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/>
          <p:cNvSpPr/>
          <p:nvPr/>
        </p:nvSpPr>
        <p:spPr>
          <a:xfrm>
            <a:off x="6219264" y="3317401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6177148" y="3255868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109536" y="326486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6037118" y="328912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095172" y="3178548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/>
          <p:cNvSpPr/>
          <p:nvPr/>
        </p:nvSpPr>
        <p:spPr>
          <a:xfrm>
            <a:off x="6206259" y="313496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/>
          <p:cNvSpPr/>
          <p:nvPr/>
        </p:nvSpPr>
        <p:spPr>
          <a:xfrm>
            <a:off x="6262314" y="3223098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/>
          <p:cNvSpPr/>
          <p:nvPr/>
        </p:nvSpPr>
        <p:spPr>
          <a:xfrm>
            <a:off x="6333000" y="330824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/>
          <p:cNvSpPr/>
          <p:nvPr/>
        </p:nvSpPr>
        <p:spPr>
          <a:xfrm>
            <a:off x="6138392" y="3070111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/>
          <p:cNvSpPr/>
          <p:nvPr/>
        </p:nvSpPr>
        <p:spPr>
          <a:xfrm>
            <a:off x="6078724" y="3037082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Oval 168"/>
          <p:cNvSpPr/>
          <p:nvPr/>
        </p:nvSpPr>
        <p:spPr>
          <a:xfrm>
            <a:off x="6180277" y="2998933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/>
          <p:cNvSpPr/>
          <p:nvPr/>
        </p:nvSpPr>
        <p:spPr>
          <a:xfrm>
            <a:off x="6243819" y="3079615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/>
          <p:cNvSpPr/>
          <p:nvPr/>
        </p:nvSpPr>
        <p:spPr>
          <a:xfrm>
            <a:off x="6297657" y="3151258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/>
          <p:cNvSpPr/>
          <p:nvPr/>
        </p:nvSpPr>
        <p:spPr>
          <a:xfrm>
            <a:off x="6362121" y="321423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/>
          <p:cNvSpPr/>
          <p:nvPr/>
        </p:nvSpPr>
        <p:spPr>
          <a:xfrm>
            <a:off x="6389214" y="3094011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/>
          <p:cNvSpPr/>
          <p:nvPr/>
        </p:nvSpPr>
        <p:spPr>
          <a:xfrm>
            <a:off x="6477734" y="326098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/>
          <p:cNvSpPr/>
          <p:nvPr/>
        </p:nvSpPr>
        <p:spPr>
          <a:xfrm>
            <a:off x="6586167" y="3360152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/>
          <p:cNvSpPr/>
          <p:nvPr/>
        </p:nvSpPr>
        <p:spPr>
          <a:xfrm>
            <a:off x="6650918" y="3394372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/>
          <p:cNvSpPr/>
          <p:nvPr/>
        </p:nvSpPr>
        <p:spPr>
          <a:xfrm>
            <a:off x="6738146" y="342013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/>
          <p:cNvSpPr/>
          <p:nvPr/>
        </p:nvSpPr>
        <p:spPr>
          <a:xfrm>
            <a:off x="6794965" y="3365270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/>
          <p:cNvSpPr/>
          <p:nvPr/>
        </p:nvSpPr>
        <p:spPr>
          <a:xfrm>
            <a:off x="6758781" y="330824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/>
          <p:cNvSpPr/>
          <p:nvPr/>
        </p:nvSpPr>
        <p:spPr>
          <a:xfrm>
            <a:off x="6632925" y="3298753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/>
          <p:cNvSpPr/>
          <p:nvPr/>
        </p:nvSpPr>
        <p:spPr>
          <a:xfrm>
            <a:off x="6593347" y="3259799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Oval 181"/>
          <p:cNvSpPr/>
          <p:nvPr/>
        </p:nvSpPr>
        <p:spPr>
          <a:xfrm>
            <a:off x="6681247" y="3218227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Oval 182"/>
          <p:cNvSpPr/>
          <p:nvPr/>
        </p:nvSpPr>
        <p:spPr>
          <a:xfrm>
            <a:off x="6923653" y="3293898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Oval 183"/>
          <p:cNvSpPr/>
          <p:nvPr/>
        </p:nvSpPr>
        <p:spPr>
          <a:xfrm>
            <a:off x="7003249" y="342013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Oval 184"/>
          <p:cNvSpPr/>
          <p:nvPr/>
        </p:nvSpPr>
        <p:spPr>
          <a:xfrm>
            <a:off x="6745359" y="314149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Oval 185"/>
          <p:cNvSpPr/>
          <p:nvPr/>
        </p:nvSpPr>
        <p:spPr>
          <a:xfrm>
            <a:off x="6517189" y="315073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Oval 186"/>
          <p:cNvSpPr/>
          <p:nvPr/>
        </p:nvSpPr>
        <p:spPr>
          <a:xfrm>
            <a:off x="6506473" y="304569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Oval 187"/>
          <p:cNvSpPr/>
          <p:nvPr/>
        </p:nvSpPr>
        <p:spPr>
          <a:xfrm>
            <a:off x="6658439" y="312761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Oval 188"/>
          <p:cNvSpPr/>
          <p:nvPr/>
        </p:nvSpPr>
        <p:spPr>
          <a:xfrm>
            <a:off x="6721088" y="3041602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Oval 189"/>
          <p:cNvSpPr/>
          <p:nvPr/>
        </p:nvSpPr>
        <p:spPr>
          <a:xfrm>
            <a:off x="6807869" y="3079615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Oval 190"/>
          <p:cNvSpPr/>
          <p:nvPr/>
        </p:nvSpPr>
        <p:spPr>
          <a:xfrm>
            <a:off x="6909826" y="3116930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/>
          <p:cNvSpPr/>
          <p:nvPr/>
        </p:nvSpPr>
        <p:spPr>
          <a:xfrm>
            <a:off x="7005072" y="322269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Oval 192"/>
          <p:cNvSpPr/>
          <p:nvPr/>
        </p:nvSpPr>
        <p:spPr>
          <a:xfrm>
            <a:off x="5431000" y="333242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/>
          <p:cNvSpPr/>
          <p:nvPr/>
        </p:nvSpPr>
        <p:spPr>
          <a:xfrm>
            <a:off x="5925155" y="328519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/>
          <p:cNvSpPr/>
          <p:nvPr/>
        </p:nvSpPr>
        <p:spPr>
          <a:xfrm>
            <a:off x="6188955" y="2942348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Oval 195"/>
          <p:cNvSpPr/>
          <p:nvPr/>
        </p:nvSpPr>
        <p:spPr>
          <a:xfrm>
            <a:off x="6258581" y="2827372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Oval 196"/>
          <p:cNvSpPr/>
          <p:nvPr/>
        </p:nvSpPr>
        <p:spPr>
          <a:xfrm>
            <a:off x="6252346" y="2985312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Oval 197"/>
          <p:cNvSpPr/>
          <p:nvPr/>
        </p:nvSpPr>
        <p:spPr>
          <a:xfrm>
            <a:off x="6342970" y="2998933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Oval 198"/>
          <p:cNvSpPr/>
          <p:nvPr/>
        </p:nvSpPr>
        <p:spPr>
          <a:xfrm>
            <a:off x="6437339" y="2953525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Oval 199"/>
          <p:cNvSpPr/>
          <p:nvPr/>
        </p:nvSpPr>
        <p:spPr>
          <a:xfrm>
            <a:off x="6543689" y="2952338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Oval 200"/>
          <p:cNvSpPr/>
          <p:nvPr/>
        </p:nvSpPr>
        <p:spPr>
          <a:xfrm>
            <a:off x="6643851" y="2978508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Oval 201"/>
          <p:cNvSpPr/>
          <p:nvPr/>
        </p:nvSpPr>
        <p:spPr>
          <a:xfrm>
            <a:off x="6593883" y="3070760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Oval 202"/>
          <p:cNvSpPr/>
          <p:nvPr/>
        </p:nvSpPr>
        <p:spPr>
          <a:xfrm>
            <a:off x="6753005" y="2970611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Oval 203"/>
          <p:cNvSpPr/>
          <p:nvPr/>
        </p:nvSpPr>
        <p:spPr>
          <a:xfrm>
            <a:off x="6711280" y="2512919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Oval 204"/>
          <p:cNvSpPr/>
          <p:nvPr/>
        </p:nvSpPr>
        <p:spPr>
          <a:xfrm>
            <a:off x="6532631" y="286182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Oval 205"/>
          <p:cNvSpPr/>
          <p:nvPr/>
        </p:nvSpPr>
        <p:spPr>
          <a:xfrm>
            <a:off x="6586167" y="279271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Oval 206"/>
          <p:cNvSpPr/>
          <p:nvPr/>
        </p:nvSpPr>
        <p:spPr>
          <a:xfrm>
            <a:off x="6601552" y="2904349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Oval 207"/>
          <p:cNvSpPr/>
          <p:nvPr/>
        </p:nvSpPr>
        <p:spPr>
          <a:xfrm>
            <a:off x="6638893" y="2813502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Oval 208"/>
          <p:cNvSpPr/>
          <p:nvPr/>
        </p:nvSpPr>
        <p:spPr>
          <a:xfrm>
            <a:off x="6624836" y="2761728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Oval 209"/>
          <p:cNvSpPr/>
          <p:nvPr/>
        </p:nvSpPr>
        <p:spPr>
          <a:xfrm>
            <a:off x="6431053" y="2683939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Oval 210"/>
          <p:cNvSpPr/>
          <p:nvPr/>
        </p:nvSpPr>
        <p:spPr>
          <a:xfrm>
            <a:off x="6581323" y="259873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Oval 211"/>
          <p:cNvSpPr/>
          <p:nvPr/>
        </p:nvSpPr>
        <p:spPr>
          <a:xfrm>
            <a:off x="6497634" y="263865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Oval 212"/>
          <p:cNvSpPr/>
          <p:nvPr/>
        </p:nvSpPr>
        <p:spPr>
          <a:xfrm>
            <a:off x="6476393" y="2664743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Oval 213"/>
          <p:cNvSpPr/>
          <p:nvPr/>
        </p:nvSpPr>
        <p:spPr>
          <a:xfrm>
            <a:off x="6406361" y="2889605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Oval 214"/>
          <p:cNvSpPr/>
          <p:nvPr/>
        </p:nvSpPr>
        <p:spPr>
          <a:xfrm>
            <a:off x="7181245" y="3547438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Oval 215"/>
          <p:cNvSpPr/>
          <p:nvPr/>
        </p:nvSpPr>
        <p:spPr>
          <a:xfrm>
            <a:off x="4909516" y="4257152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Oval 216"/>
          <p:cNvSpPr/>
          <p:nvPr/>
        </p:nvSpPr>
        <p:spPr>
          <a:xfrm>
            <a:off x="6669486" y="2440311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Oval 217"/>
          <p:cNvSpPr/>
          <p:nvPr/>
        </p:nvSpPr>
        <p:spPr>
          <a:xfrm>
            <a:off x="6833647" y="3370627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Oval 218"/>
          <p:cNvSpPr/>
          <p:nvPr/>
        </p:nvSpPr>
        <p:spPr>
          <a:xfrm>
            <a:off x="6771831" y="2607161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Oval 219"/>
          <p:cNvSpPr/>
          <p:nvPr/>
        </p:nvSpPr>
        <p:spPr>
          <a:xfrm>
            <a:off x="6815344" y="2678152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Oval 220"/>
          <p:cNvSpPr/>
          <p:nvPr/>
        </p:nvSpPr>
        <p:spPr>
          <a:xfrm>
            <a:off x="6854059" y="2741020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/>
          <p:cNvSpPr/>
          <p:nvPr/>
        </p:nvSpPr>
        <p:spPr>
          <a:xfrm>
            <a:off x="6921035" y="2868780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Oval 222"/>
          <p:cNvSpPr/>
          <p:nvPr/>
        </p:nvSpPr>
        <p:spPr>
          <a:xfrm>
            <a:off x="6971887" y="2985208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/>
          <p:cNvSpPr/>
          <p:nvPr/>
        </p:nvSpPr>
        <p:spPr>
          <a:xfrm>
            <a:off x="7039696" y="3069113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Oval 224"/>
          <p:cNvSpPr/>
          <p:nvPr/>
        </p:nvSpPr>
        <p:spPr>
          <a:xfrm>
            <a:off x="7092144" y="3153440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Oval 225"/>
          <p:cNvSpPr/>
          <p:nvPr/>
        </p:nvSpPr>
        <p:spPr>
          <a:xfrm>
            <a:off x="7138371" y="3240250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Oval 226"/>
          <p:cNvSpPr/>
          <p:nvPr/>
        </p:nvSpPr>
        <p:spPr>
          <a:xfrm>
            <a:off x="7267207" y="346758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Oval 227"/>
          <p:cNvSpPr/>
          <p:nvPr/>
        </p:nvSpPr>
        <p:spPr>
          <a:xfrm>
            <a:off x="7243043" y="3395179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Oval 228"/>
          <p:cNvSpPr/>
          <p:nvPr/>
        </p:nvSpPr>
        <p:spPr>
          <a:xfrm>
            <a:off x="7171674" y="3306832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Oval 229"/>
          <p:cNvSpPr/>
          <p:nvPr/>
        </p:nvSpPr>
        <p:spPr>
          <a:xfrm>
            <a:off x="7344690" y="362165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Oval 230"/>
          <p:cNvSpPr/>
          <p:nvPr/>
        </p:nvSpPr>
        <p:spPr>
          <a:xfrm>
            <a:off x="7401900" y="3697432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Oval 231"/>
          <p:cNvSpPr/>
          <p:nvPr/>
        </p:nvSpPr>
        <p:spPr>
          <a:xfrm>
            <a:off x="7439568" y="374865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Oval 232"/>
          <p:cNvSpPr/>
          <p:nvPr/>
        </p:nvSpPr>
        <p:spPr>
          <a:xfrm>
            <a:off x="7466809" y="3806853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Oval 233"/>
          <p:cNvSpPr/>
          <p:nvPr/>
        </p:nvSpPr>
        <p:spPr>
          <a:xfrm>
            <a:off x="7501381" y="385946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Oval 234"/>
          <p:cNvSpPr/>
          <p:nvPr/>
        </p:nvSpPr>
        <p:spPr>
          <a:xfrm>
            <a:off x="7535399" y="3895189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Oval 235"/>
          <p:cNvSpPr/>
          <p:nvPr/>
        </p:nvSpPr>
        <p:spPr>
          <a:xfrm>
            <a:off x="7569417" y="3993079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Oval 236"/>
          <p:cNvSpPr/>
          <p:nvPr/>
        </p:nvSpPr>
        <p:spPr>
          <a:xfrm>
            <a:off x="7649814" y="412097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Oval 237"/>
          <p:cNvSpPr/>
          <p:nvPr/>
        </p:nvSpPr>
        <p:spPr>
          <a:xfrm>
            <a:off x="7926605" y="461550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Oval 238"/>
          <p:cNvSpPr/>
          <p:nvPr/>
        </p:nvSpPr>
        <p:spPr>
          <a:xfrm>
            <a:off x="7871741" y="4527853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Oval 239"/>
          <p:cNvSpPr/>
          <p:nvPr/>
        </p:nvSpPr>
        <p:spPr>
          <a:xfrm>
            <a:off x="7844309" y="4454369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Oval 240"/>
          <p:cNvSpPr/>
          <p:nvPr/>
        </p:nvSpPr>
        <p:spPr>
          <a:xfrm>
            <a:off x="7814230" y="4381383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/>
          <p:cNvSpPr/>
          <p:nvPr/>
        </p:nvSpPr>
        <p:spPr>
          <a:xfrm>
            <a:off x="7734581" y="426498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Oval 242"/>
          <p:cNvSpPr/>
          <p:nvPr/>
        </p:nvSpPr>
        <p:spPr>
          <a:xfrm>
            <a:off x="7780808" y="436146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Oval 243"/>
          <p:cNvSpPr/>
          <p:nvPr/>
        </p:nvSpPr>
        <p:spPr>
          <a:xfrm>
            <a:off x="7704678" y="4232174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/>
          <p:cNvSpPr/>
          <p:nvPr/>
        </p:nvSpPr>
        <p:spPr>
          <a:xfrm>
            <a:off x="6841774" y="2989197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Oval 245"/>
          <p:cNvSpPr/>
          <p:nvPr/>
        </p:nvSpPr>
        <p:spPr>
          <a:xfrm>
            <a:off x="6804025" y="2902123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Oval 246"/>
          <p:cNvSpPr/>
          <p:nvPr/>
        </p:nvSpPr>
        <p:spPr>
          <a:xfrm>
            <a:off x="6290435" y="3463076"/>
            <a:ext cx="109728" cy="109728"/>
          </a:xfrm>
          <a:prstGeom prst="ellipse">
            <a:avLst/>
          </a:prstGeom>
          <a:solidFill>
            <a:srgbClr val="6F736C"/>
          </a:solidFill>
          <a:ln w="12700"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924857" y="3224326"/>
            <a:ext cx="19642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Mark,</a:t>
            </a:r>
          </a:p>
          <a:p>
            <a:pPr algn="ctr"/>
            <a:r>
              <a:rPr lang="en-US" sz="2400" b="1" dirty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Position,</a:t>
            </a:r>
          </a:p>
          <a:p>
            <a:pPr algn="ctr"/>
            <a:r>
              <a:rPr lang="en-US" sz="2400" b="1" dirty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Color</a:t>
            </a:r>
          </a:p>
        </p:txBody>
      </p:sp>
      <p:pic>
        <p:nvPicPr>
          <p:cNvPr id="248" name="Picture 247"/>
          <p:cNvPicPr>
            <a:picLocks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45" b="99037" l="938" r="980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8839" t="-30338" r="-31318" b="-32145"/>
          <a:stretch/>
        </p:blipFill>
        <p:spPr>
          <a:xfrm>
            <a:off x="-4798563" y="4691977"/>
            <a:ext cx="2245181" cy="2244904"/>
          </a:xfrm>
          <a:prstGeom prst="donut">
            <a:avLst/>
          </a:prstGeom>
          <a:effectLst>
            <a:outerShdw dir="5400000" sx="103000" sy="103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49" name="TextBox 248"/>
          <p:cNvSpPr txBox="1"/>
          <p:nvPr/>
        </p:nvSpPr>
        <p:spPr>
          <a:xfrm>
            <a:off x="-4336322" y="5719504"/>
            <a:ext cx="1619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Geo ring</a:t>
            </a:r>
          </a:p>
        </p:txBody>
      </p:sp>
      <p:cxnSp>
        <p:nvCxnSpPr>
          <p:cNvPr id="250" name="Straight Connector 249"/>
          <p:cNvCxnSpPr>
            <a:cxnSpLocks/>
          </p:cNvCxnSpPr>
          <p:nvPr/>
        </p:nvCxnSpPr>
        <p:spPr>
          <a:xfrm>
            <a:off x="-2914490" y="5919559"/>
            <a:ext cx="114924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1" name="Picture 250"/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378" b="94465" l="9965" r="95955"/>
                    </a14:imgEffect>
                  </a14:imgLayer>
                </a14:imgProps>
              </a:ext>
            </a:extLst>
          </a:blip>
          <a:srcRect l="-3481" t="-6382" r="-6630" b="-6913"/>
          <a:stretch/>
        </p:blipFill>
        <p:spPr>
          <a:xfrm>
            <a:off x="-1885227" y="5031115"/>
            <a:ext cx="1591544" cy="1595271"/>
          </a:xfrm>
          <a:prstGeom prst="donut">
            <a:avLst/>
          </a:prstGeom>
          <a:effectLst>
            <a:outerShdw blurRad="508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52" name="TextBox 251"/>
          <p:cNvSpPr txBox="1"/>
          <p:nvPr/>
        </p:nvSpPr>
        <p:spPr>
          <a:xfrm>
            <a:off x="-2031272" y="5452804"/>
            <a:ext cx="1910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Connecting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line</a:t>
            </a:r>
          </a:p>
        </p:txBody>
      </p:sp>
      <p:sp>
        <p:nvSpPr>
          <p:cNvPr id="253" name="TextBox 252"/>
          <p:cNvSpPr txBox="1"/>
          <p:nvPr/>
        </p:nvSpPr>
        <p:spPr>
          <a:xfrm>
            <a:off x="5025605" y="5566979"/>
            <a:ext cx="2774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Triangle scatter plot</a:t>
            </a:r>
          </a:p>
        </p:txBody>
      </p:sp>
    </p:spTree>
    <p:extLst>
      <p:ext uri="{BB962C8B-B14F-4D97-AF65-F5344CB8AC3E}">
        <p14:creationId xmlns:p14="http://schemas.microsoft.com/office/powerpoint/2010/main" val="9292372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2.96296E-6 L -0.1039 0.15 " pathEditMode="relative" rAng="0" ptsTypes="AA">
                                      <p:cBhvr>
                                        <p:cTn id="13" dur="125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95" y="750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039 0.15 L 0.10052 0.14537 " pathEditMode="relative" rAng="0" ptsTypes="AA">
                                      <p:cBhvr>
                                        <p:cTn id="19" dur="125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21" y="-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1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2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3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4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6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7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8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09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1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11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12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13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14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15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316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17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318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319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32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3210"/>
                            </p:stCondLst>
                            <p:childTnLst>
                              <p:par>
                                <p:cTn id="10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3220"/>
                            </p:stCondLst>
                            <p:childTnLst>
                              <p:par>
                                <p:cTn id="1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3230"/>
                            </p:stCondLst>
                            <p:childTnLst>
                              <p:par>
                                <p:cTn id="1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324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3250"/>
                            </p:stCondLst>
                            <p:childTnLst>
                              <p:par>
                                <p:cTn id="1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3260"/>
                            </p:stCondLst>
                            <p:childTnLst>
                              <p:par>
                                <p:cTn id="1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3270"/>
                            </p:stCondLst>
                            <p:childTnLst>
                              <p:par>
                                <p:cTn id="1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1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3280"/>
                            </p:stCondLst>
                            <p:childTnLst>
                              <p:par>
                                <p:cTn id="1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3290"/>
                            </p:stCondLst>
                            <p:childTnLst>
                              <p:par>
                                <p:cTn id="1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3300"/>
                            </p:stCondLst>
                            <p:childTnLst>
                              <p:par>
                                <p:cTn id="1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3310"/>
                            </p:stCondLst>
                            <p:childTnLst>
                              <p:par>
                                <p:cTn id="1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1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3320"/>
                            </p:stCondLst>
                            <p:childTnLst>
                              <p:par>
                                <p:cTn id="1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1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3330"/>
                            </p:stCondLst>
                            <p:childTnLst>
                              <p:par>
                                <p:cTn id="1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1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3340"/>
                            </p:stCondLst>
                            <p:childTnLst>
                              <p:par>
                                <p:cTn id="1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1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3350"/>
                            </p:stCondLst>
                            <p:childTnLst>
                              <p:par>
                                <p:cTn id="1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1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3360"/>
                            </p:stCondLst>
                            <p:childTnLst>
                              <p:par>
                                <p:cTn id="1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1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3370"/>
                            </p:stCondLst>
                            <p:childTnLst>
                              <p:par>
                                <p:cTn id="1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1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3380"/>
                            </p:stCondLst>
                            <p:childTnLst>
                              <p:par>
                                <p:cTn id="1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1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3390"/>
                            </p:stCondLst>
                            <p:childTnLst>
                              <p:par>
                                <p:cTn id="1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1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3400"/>
                            </p:stCondLst>
                            <p:childTnLst>
                              <p:par>
                                <p:cTn id="1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1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3410"/>
                            </p:stCondLst>
                            <p:childTnLst>
                              <p:par>
                                <p:cTn id="1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1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3420"/>
                            </p:stCondLst>
                            <p:childTnLst>
                              <p:par>
                                <p:cTn id="1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1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3430"/>
                            </p:stCondLst>
                            <p:childTnLst>
                              <p:par>
                                <p:cTn id="1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1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3440"/>
                            </p:stCondLst>
                            <p:childTnLst>
                              <p:par>
                                <p:cTn id="1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1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3450"/>
                            </p:stCondLst>
                            <p:childTnLst>
                              <p:par>
                                <p:cTn id="2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1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3460"/>
                            </p:stCondLst>
                            <p:childTnLst>
                              <p:par>
                                <p:cTn id="20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1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3470"/>
                            </p:stCondLst>
                            <p:childTnLst>
                              <p:par>
                                <p:cTn id="2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1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3480"/>
                            </p:stCondLst>
                            <p:childTnLst>
                              <p:par>
                                <p:cTn id="2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1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3490"/>
                            </p:stCondLst>
                            <p:childTnLst>
                              <p:par>
                                <p:cTn id="2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1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1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3510"/>
                            </p:stCondLst>
                            <p:childTnLst>
                              <p:par>
                                <p:cTn id="2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1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3520"/>
                            </p:stCondLst>
                            <p:childTnLst>
                              <p:par>
                                <p:cTn id="2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1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3530"/>
                            </p:stCondLst>
                            <p:childTnLst>
                              <p:par>
                                <p:cTn id="2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1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3540"/>
                            </p:stCondLst>
                            <p:childTnLst>
                              <p:par>
                                <p:cTn id="2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1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3550"/>
                            </p:stCondLst>
                            <p:childTnLst>
                              <p:par>
                                <p:cTn id="2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1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3560"/>
                            </p:stCondLst>
                            <p:childTnLst>
                              <p:par>
                                <p:cTn id="2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1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8" fill="hold">
                            <p:stCondLst>
                              <p:cond delay="3570"/>
                            </p:stCondLst>
                            <p:childTnLst>
                              <p:par>
                                <p:cTn id="2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1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2" fill="hold">
                            <p:stCondLst>
                              <p:cond delay="3580"/>
                            </p:stCondLst>
                            <p:childTnLst>
                              <p:par>
                                <p:cTn id="2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1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3590"/>
                            </p:stCondLst>
                            <p:childTnLst>
                              <p:par>
                                <p:cTn id="2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1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3600"/>
                            </p:stCondLst>
                            <p:childTnLst>
                              <p:par>
                                <p:cTn id="2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1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3610"/>
                            </p:stCondLst>
                            <p:childTnLst>
                              <p:par>
                                <p:cTn id="2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1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8" fill="hold">
                            <p:stCondLst>
                              <p:cond delay="3620"/>
                            </p:stCondLst>
                            <p:childTnLst>
                              <p:par>
                                <p:cTn id="2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1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3630"/>
                            </p:stCondLst>
                            <p:childTnLst>
                              <p:par>
                                <p:cTn id="2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1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6" fill="hold">
                            <p:stCondLst>
                              <p:cond delay="3640"/>
                            </p:stCondLst>
                            <p:childTnLst>
                              <p:par>
                                <p:cTn id="2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1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3650"/>
                            </p:stCondLst>
                            <p:childTnLst>
                              <p:par>
                                <p:cTn id="2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1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3660"/>
                            </p:stCondLst>
                            <p:childTnLst>
                              <p:par>
                                <p:cTn id="2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1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8" fill="hold">
                            <p:stCondLst>
                              <p:cond delay="3670"/>
                            </p:stCondLst>
                            <p:childTnLst>
                              <p:par>
                                <p:cTn id="2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1" dur="1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2" fill="hold">
                            <p:stCondLst>
                              <p:cond delay="3680"/>
                            </p:stCondLst>
                            <p:childTnLst>
                              <p:par>
                                <p:cTn id="2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1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3690"/>
                            </p:stCondLst>
                            <p:childTnLst>
                              <p:par>
                                <p:cTn id="2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9" dur="1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0" fill="hold">
                            <p:stCondLst>
                              <p:cond delay="3700"/>
                            </p:stCondLst>
                            <p:childTnLst>
                              <p:par>
                                <p:cTn id="3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3" dur="1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3710"/>
                            </p:stCondLst>
                            <p:childTnLst>
                              <p:par>
                                <p:cTn id="30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1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8" fill="hold">
                            <p:stCondLst>
                              <p:cond delay="3720"/>
                            </p:stCondLst>
                            <p:childTnLst>
                              <p:par>
                                <p:cTn id="3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1" dur="1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2" fill="hold">
                            <p:stCondLst>
                              <p:cond delay="3730"/>
                            </p:stCondLst>
                            <p:childTnLst>
                              <p:par>
                                <p:cTn id="3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5" dur="1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6" fill="hold">
                            <p:stCondLst>
                              <p:cond delay="3740"/>
                            </p:stCondLst>
                            <p:childTnLst>
                              <p:par>
                                <p:cTn id="3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9" dur="1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0" fill="hold">
                            <p:stCondLst>
                              <p:cond delay="3750"/>
                            </p:stCondLst>
                            <p:childTnLst>
                              <p:par>
                                <p:cTn id="3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3" dur="1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4" fill="hold">
                            <p:stCondLst>
                              <p:cond delay="3760"/>
                            </p:stCondLst>
                            <p:childTnLst>
                              <p:par>
                                <p:cTn id="3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7" dur="1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8" fill="hold">
                            <p:stCondLst>
                              <p:cond delay="3770"/>
                            </p:stCondLst>
                            <p:childTnLst>
                              <p:par>
                                <p:cTn id="3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1" dur="1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2" fill="hold">
                            <p:stCondLst>
                              <p:cond delay="3780"/>
                            </p:stCondLst>
                            <p:childTnLst>
                              <p:par>
                                <p:cTn id="3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5" dur="1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6" fill="hold">
                            <p:stCondLst>
                              <p:cond delay="3790"/>
                            </p:stCondLst>
                            <p:childTnLst>
                              <p:par>
                                <p:cTn id="3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9" dur="1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0" fill="hold">
                            <p:stCondLst>
                              <p:cond delay="3800"/>
                            </p:stCondLst>
                            <p:childTnLst>
                              <p:par>
                                <p:cTn id="3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3" dur="1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4" fill="hold">
                            <p:stCondLst>
                              <p:cond delay="3810"/>
                            </p:stCondLst>
                            <p:childTnLst>
                              <p:par>
                                <p:cTn id="3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7" dur="1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8" fill="hold">
                            <p:stCondLst>
                              <p:cond delay="3820"/>
                            </p:stCondLst>
                            <p:childTnLst>
                              <p:par>
                                <p:cTn id="3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1" dur="1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2" fill="hold">
                            <p:stCondLst>
                              <p:cond delay="3830"/>
                            </p:stCondLst>
                            <p:childTnLst>
                              <p:par>
                                <p:cTn id="3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5" dur="1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6" fill="hold">
                            <p:stCondLst>
                              <p:cond delay="3840"/>
                            </p:stCondLst>
                            <p:childTnLst>
                              <p:par>
                                <p:cTn id="3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9" dur="1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0" fill="hold">
                            <p:stCondLst>
                              <p:cond delay="3850"/>
                            </p:stCondLst>
                            <p:childTnLst>
                              <p:par>
                                <p:cTn id="3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3" dur="1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4" fill="hold">
                            <p:stCondLst>
                              <p:cond delay="3860"/>
                            </p:stCondLst>
                            <p:childTnLst>
                              <p:par>
                                <p:cTn id="3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7" dur="1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8" fill="hold">
                            <p:stCondLst>
                              <p:cond delay="3870"/>
                            </p:stCondLst>
                            <p:childTnLst>
                              <p:par>
                                <p:cTn id="3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1" dur="1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2" fill="hold">
                            <p:stCondLst>
                              <p:cond delay="3880"/>
                            </p:stCondLst>
                            <p:childTnLst>
                              <p:par>
                                <p:cTn id="3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5" dur="1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6" fill="hold">
                            <p:stCondLst>
                              <p:cond delay="3890"/>
                            </p:stCondLst>
                            <p:childTnLst>
                              <p:par>
                                <p:cTn id="3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9" dur="1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0" fill="hold">
                            <p:stCondLst>
                              <p:cond delay="3900"/>
                            </p:stCondLst>
                            <p:childTnLst>
                              <p:par>
                                <p:cTn id="3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3" dur="1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4" fill="hold">
                            <p:stCondLst>
                              <p:cond delay="3910"/>
                            </p:stCondLst>
                            <p:childTnLst>
                              <p:par>
                                <p:cTn id="3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7" dur="1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8" fill="hold">
                            <p:stCondLst>
                              <p:cond delay="3920"/>
                            </p:stCondLst>
                            <p:childTnLst>
                              <p:par>
                                <p:cTn id="3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1" dur="1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2" fill="hold">
                            <p:stCondLst>
                              <p:cond delay="3930"/>
                            </p:stCondLst>
                            <p:childTnLst>
                              <p:par>
                                <p:cTn id="3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5" dur="1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6" fill="hold">
                            <p:stCondLst>
                              <p:cond delay="3940"/>
                            </p:stCondLst>
                            <p:childTnLst>
                              <p:par>
                                <p:cTn id="3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9" dur="1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0" fill="hold">
                            <p:stCondLst>
                              <p:cond delay="3950"/>
                            </p:stCondLst>
                            <p:childTnLst>
                              <p:par>
                                <p:cTn id="4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3" dur="1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4" fill="hold">
                            <p:stCondLst>
                              <p:cond delay="3960"/>
                            </p:stCondLst>
                            <p:childTnLst>
                              <p:par>
                                <p:cTn id="40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7" dur="1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8" fill="hold">
                            <p:stCondLst>
                              <p:cond delay="3970"/>
                            </p:stCondLst>
                            <p:childTnLst>
                              <p:par>
                                <p:cTn id="4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1" dur="1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2" fill="hold">
                            <p:stCondLst>
                              <p:cond delay="3980"/>
                            </p:stCondLst>
                            <p:childTnLst>
                              <p:par>
                                <p:cTn id="4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5" dur="1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6" fill="hold">
                            <p:stCondLst>
                              <p:cond delay="3990"/>
                            </p:stCondLst>
                            <p:childTnLst>
                              <p:par>
                                <p:cTn id="4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9" dur="1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0" fill="hold">
                            <p:stCondLst>
                              <p:cond delay="4000"/>
                            </p:stCondLst>
                            <p:childTnLst>
                              <p:par>
                                <p:cTn id="4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3" dur="1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4" fill="hold">
                            <p:stCondLst>
                              <p:cond delay="4010"/>
                            </p:stCondLst>
                            <p:childTnLst>
                              <p:par>
                                <p:cTn id="4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7" dur="1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8" fill="hold">
                            <p:stCondLst>
                              <p:cond delay="4020"/>
                            </p:stCondLst>
                            <p:childTnLst>
                              <p:par>
                                <p:cTn id="4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1" dur="1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2" fill="hold">
                            <p:stCondLst>
                              <p:cond delay="4030"/>
                            </p:stCondLst>
                            <p:childTnLst>
                              <p:par>
                                <p:cTn id="4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5" dur="1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6" fill="hold">
                            <p:stCondLst>
                              <p:cond delay="4040"/>
                            </p:stCondLst>
                            <p:childTnLst>
                              <p:par>
                                <p:cTn id="4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9" dur="1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0" fill="hold">
                            <p:stCondLst>
                              <p:cond delay="4050"/>
                            </p:stCondLst>
                            <p:childTnLst>
                              <p:par>
                                <p:cTn id="4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3" dur="1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4" fill="hold">
                            <p:stCondLst>
                              <p:cond delay="4060"/>
                            </p:stCondLst>
                            <p:childTnLst>
                              <p:par>
                                <p:cTn id="4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7" dur="1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8" fill="hold">
                            <p:stCondLst>
                              <p:cond delay="4070"/>
                            </p:stCondLst>
                            <p:childTnLst>
                              <p:par>
                                <p:cTn id="4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1" dur="1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2" fill="hold">
                            <p:stCondLst>
                              <p:cond delay="4080"/>
                            </p:stCondLst>
                            <p:childTnLst>
                              <p:par>
                                <p:cTn id="4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5" dur="1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6" fill="hold">
                            <p:stCondLst>
                              <p:cond delay="4090"/>
                            </p:stCondLst>
                            <p:childTnLst>
                              <p:par>
                                <p:cTn id="4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9" dur="1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0" fill="hold">
                            <p:stCondLst>
                              <p:cond delay="4100"/>
                            </p:stCondLst>
                            <p:childTnLst>
                              <p:par>
                                <p:cTn id="4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3" dur="1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4" fill="hold">
                            <p:stCondLst>
                              <p:cond delay="4110"/>
                            </p:stCondLst>
                            <p:childTnLst>
                              <p:par>
                                <p:cTn id="4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7" dur="1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8" fill="hold">
                            <p:stCondLst>
                              <p:cond delay="4120"/>
                            </p:stCondLst>
                            <p:childTnLst>
                              <p:par>
                                <p:cTn id="4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1" dur="1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2" fill="hold">
                            <p:stCondLst>
                              <p:cond delay="4130"/>
                            </p:stCondLst>
                            <p:childTnLst>
                              <p:par>
                                <p:cTn id="4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5" dur="1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6" fill="hold">
                            <p:stCondLst>
                              <p:cond delay="4140"/>
                            </p:stCondLst>
                            <p:childTnLst>
                              <p:par>
                                <p:cTn id="4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9" dur="1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0" fill="hold">
                            <p:stCondLst>
                              <p:cond delay="4150"/>
                            </p:stCondLst>
                            <p:childTnLst>
                              <p:par>
                                <p:cTn id="4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3" dur="1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4" fill="hold">
                            <p:stCondLst>
                              <p:cond delay="4160"/>
                            </p:stCondLst>
                            <p:childTnLst>
                              <p:par>
                                <p:cTn id="4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7" dur="1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8" fill="hold">
                            <p:stCondLst>
                              <p:cond delay="4170"/>
                            </p:stCondLst>
                            <p:childTnLst>
                              <p:par>
                                <p:cTn id="4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1" dur="1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2" fill="hold">
                            <p:stCondLst>
                              <p:cond delay="4180"/>
                            </p:stCondLst>
                            <p:childTnLst>
                              <p:par>
                                <p:cTn id="4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5" dur="1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6" fill="hold">
                            <p:stCondLst>
                              <p:cond delay="4190"/>
                            </p:stCondLst>
                            <p:childTnLst>
                              <p:par>
                                <p:cTn id="4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9" dur="1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0" fill="hold">
                            <p:stCondLst>
                              <p:cond delay="4200"/>
                            </p:stCondLst>
                            <p:childTnLst>
                              <p:par>
                                <p:cTn id="5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3" dur="1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4" fill="hold">
                            <p:stCondLst>
                              <p:cond delay="4210"/>
                            </p:stCondLst>
                            <p:childTnLst>
                              <p:par>
                                <p:cTn id="50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7" dur="1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8" fill="hold">
                            <p:stCondLst>
                              <p:cond delay="4220"/>
                            </p:stCondLst>
                            <p:childTnLst>
                              <p:par>
                                <p:cTn id="5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1" dur="1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2" fill="hold">
                            <p:stCondLst>
                              <p:cond delay="4230"/>
                            </p:stCondLst>
                            <p:childTnLst>
                              <p:par>
                                <p:cTn id="5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5" dur="1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6" fill="hold">
                            <p:stCondLst>
                              <p:cond delay="4240"/>
                            </p:stCondLst>
                            <p:childTnLst>
                              <p:par>
                                <p:cTn id="5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9" dur="1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0" fill="hold">
                            <p:stCondLst>
                              <p:cond delay="4250"/>
                            </p:stCondLst>
                            <p:childTnLst>
                              <p:par>
                                <p:cTn id="5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3" dur="1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4" fill="hold">
                            <p:stCondLst>
                              <p:cond delay="4260"/>
                            </p:stCondLst>
                            <p:childTnLst>
                              <p:par>
                                <p:cTn id="5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7" dur="1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8" fill="hold">
                            <p:stCondLst>
                              <p:cond delay="4270"/>
                            </p:stCondLst>
                            <p:childTnLst>
                              <p:par>
                                <p:cTn id="5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1" dur="1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2" fill="hold">
                            <p:stCondLst>
                              <p:cond delay="4280"/>
                            </p:stCondLst>
                            <p:childTnLst>
                              <p:par>
                                <p:cTn id="5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5" dur="1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6" fill="hold">
                            <p:stCondLst>
                              <p:cond delay="4290"/>
                            </p:stCondLst>
                            <p:childTnLst>
                              <p:par>
                                <p:cTn id="5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9" dur="1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0" fill="hold">
                            <p:stCondLst>
                              <p:cond delay="4300"/>
                            </p:stCondLst>
                            <p:childTnLst>
                              <p:par>
                                <p:cTn id="5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3" dur="1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4" fill="hold">
                            <p:stCondLst>
                              <p:cond delay="4310"/>
                            </p:stCondLst>
                            <p:childTnLst>
                              <p:par>
                                <p:cTn id="5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7" dur="1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8" fill="hold">
                            <p:stCondLst>
                              <p:cond delay="4320"/>
                            </p:stCondLst>
                            <p:childTnLst>
                              <p:par>
                                <p:cTn id="5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1" dur="1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2" fill="hold">
                            <p:stCondLst>
                              <p:cond delay="4330"/>
                            </p:stCondLst>
                            <p:childTnLst>
                              <p:par>
                                <p:cTn id="5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5" dur="1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6" fill="hold">
                            <p:stCondLst>
                              <p:cond delay="4340"/>
                            </p:stCondLst>
                            <p:childTnLst>
                              <p:par>
                                <p:cTn id="5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9" dur="1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0" fill="hold">
                            <p:stCondLst>
                              <p:cond delay="4350"/>
                            </p:stCondLst>
                            <p:childTnLst>
                              <p:par>
                                <p:cTn id="5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3" dur="1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4" fill="hold">
                            <p:stCondLst>
                              <p:cond delay="4360"/>
                            </p:stCondLst>
                            <p:childTnLst>
                              <p:par>
                                <p:cTn id="5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7" dur="1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8" fill="hold">
                            <p:stCondLst>
                              <p:cond delay="4370"/>
                            </p:stCondLst>
                            <p:childTnLst>
                              <p:par>
                                <p:cTn id="5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1" dur="1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2" fill="hold">
                            <p:stCondLst>
                              <p:cond delay="4380"/>
                            </p:stCondLst>
                            <p:childTnLst>
                              <p:par>
                                <p:cTn id="5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5" dur="1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6" fill="hold">
                            <p:stCondLst>
                              <p:cond delay="4390"/>
                            </p:stCondLst>
                            <p:childTnLst>
                              <p:par>
                                <p:cTn id="5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9" dur="1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0" fill="hold">
                            <p:stCondLst>
                              <p:cond delay="4400"/>
                            </p:stCondLst>
                            <p:childTnLst>
                              <p:par>
                                <p:cTn id="5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3" dur="1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4" fill="hold">
                            <p:stCondLst>
                              <p:cond delay="4410"/>
                            </p:stCondLst>
                            <p:childTnLst>
                              <p:par>
                                <p:cTn id="5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7" dur="1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8" fill="hold">
                            <p:stCondLst>
                              <p:cond delay="4420"/>
                            </p:stCondLst>
                            <p:childTnLst>
                              <p:par>
                                <p:cTn id="5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1" dur="1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2" fill="hold">
                            <p:stCondLst>
                              <p:cond delay="4430"/>
                            </p:stCondLst>
                            <p:childTnLst>
                              <p:par>
                                <p:cTn id="5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5" dur="1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6" fill="hold">
                            <p:stCondLst>
                              <p:cond delay="4440"/>
                            </p:stCondLst>
                            <p:childTnLst>
                              <p:par>
                                <p:cTn id="5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9" dur="1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0" fill="hold">
                            <p:stCondLst>
                              <p:cond delay="4450"/>
                            </p:stCondLst>
                            <p:childTnLst>
                              <p:par>
                                <p:cTn id="6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3" dur="1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4" fill="hold">
                            <p:stCondLst>
                              <p:cond delay="4460"/>
                            </p:stCondLst>
                            <p:childTnLst>
                              <p:par>
                                <p:cTn id="60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7" dur="1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8" fill="hold">
                            <p:stCondLst>
                              <p:cond delay="4470"/>
                            </p:stCondLst>
                            <p:childTnLst>
                              <p:par>
                                <p:cTn id="6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1" dur="1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2" fill="hold">
                            <p:stCondLst>
                              <p:cond delay="4480"/>
                            </p:stCondLst>
                            <p:childTnLst>
                              <p:par>
                                <p:cTn id="6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5" dur="1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6" fill="hold">
                            <p:stCondLst>
                              <p:cond delay="4490"/>
                            </p:stCondLst>
                            <p:childTnLst>
                              <p:par>
                                <p:cTn id="6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9" dur="1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0" fill="hold">
                            <p:stCondLst>
                              <p:cond delay="4500"/>
                            </p:stCondLst>
                            <p:childTnLst>
                              <p:par>
                                <p:cTn id="6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3" dur="1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4" fill="hold">
                            <p:stCondLst>
                              <p:cond delay="4510"/>
                            </p:stCondLst>
                            <p:childTnLst>
                              <p:par>
                                <p:cTn id="6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7" dur="1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8" fill="hold">
                            <p:stCondLst>
                              <p:cond delay="4520"/>
                            </p:stCondLst>
                            <p:childTnLst>
                              <p:par>
                                <p:cTn id="6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1" dur="1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2" fill="hold">
                            <p:stCondLst>
                              <p:cond delay="4530"/>
                            </p:stCondLst>
                            <p:childTnLst>
                              <p:par>
                                <p:cTn id="6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5" dur="1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6" fill="hold">
                            <p:stCondLst>
                              <p:cond delay="4540"/>
                            </p:stCondLst>
                            <p:childTnLst>
                              <p:par>
                                <p:cTn id="6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9" dur="1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0" fill="hold">
                            <p:stCondLst>
                              <p:cond delay="4550"/>
                            </p:stCondLst>
                            <p:childTnLst>
                              <p:par>
                                <p:cTn id="6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3" dur="1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4" fill="hold">
                            <p:stCondLst>
                              <p:cond delay="4560"/>
                            </p:stCondLst>
                            <p:childTnLst>
                              <p:par>
                                <p:cTn id="6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7" dur="1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8" fill="hold">
                            <p:stCondLst>
                              <p:cond delay="4570"/>
                            </p:stCondLst>
                            <p:childTnLst>
                              <p:par>
                                <p:cTn id="6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1" dur="1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2" fill="hold">
                            <p:stCondLst>
                              <p:cond delay="4580"/>
                            </p:stCondLst>
                            <p:childTnLst>
                              <p:par>
                                <p:cTn id="6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5" dur="1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6" fill="hold">
                            <p:stCondLst>
                              <p:cond delay="4590"/>
                            </p:stCondLst>
                            <p:childTnLst>
                              <p:par>
                                <p:cTn id="6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9" dur="1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0" fill="hold">
                            <p:stCondLst>
                              <p:cond delay="4600"/>
                            </p:stCondLst>
                            <p:childTnLst>
                              <p:par>
                                <p:cTn id="6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3" dur="1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4" fill="hold">
                            <p:stCondLst>
                              <p:cond delay="4610"/>
                            </p:stCondLst>
                            <p:childTnLst>
                              <p:par>
                                <p:cTn id="6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7" dur="1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8" fill="hold">
                            <p:stCondLst>
                              <p:cond delay="4620"/>
                            </p:stCondLst>
                            <p:childTnLst>
                              <p:par>
                                <p:cTn id="6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1" dur="1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2" fill="hold">
                            <p:stCondLst>
                              <p:cond delay="4630"/>
                            </p:stCondLst>
                            <p:childTnLst>
                              <p:par>
                                <p:cTn id="6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5" dur="1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6" fill="hold">
                            <p:stCondLst>
                              <p:cond delay="4640"/>
                            </p:stCondLst>
                            <p:childTnLst>
                              <p:par>
                                <p:cTn id="6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9" dur="1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0" fill="hold">
                            <p:stCondLst>
                              <p:cond delay="4650"/>
                            </p:stCondLst>
                            <p:childTnLst>
                              <p:par>
                                <p:cTn id="6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3" dur="1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4" fill="hold">
                            <p:stCondLst>
                              <p:cond delay="4660"/>
                            </p:stCondLst>
                            <p:childTnLst>
                              <p:par>
                                <p:cTn id="6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7" dur="1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8" fill="hold">
                            <p:stCondLst>
                              <p:cond delay="4670"/>
                            </p:stCondLst>
                            <p:childTnLst>
                              <p:par>
                                <p:cTn id="6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1" dur="1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2" fill="hold">
                            <p:stCondLst>
                              <p:cond delay="4680"/>
                            </p:stCondLst>
                            <p:childTnLst>
                              <p:par>
                                <p:cTn id="6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5" dur="1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6" fill="hold">
                            <p:stCondLst>
                              <p:cond delay="4690"/>
                            </p:stCondLst>
                            <p:childTnLst>
                              <p:par>
                                <p:cTn id="6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9" dur="1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0" fill="hold">
                            <p:stCondLst>
                              <p:cond delay="4700"/>
                            </p:stCondLst>
                            <p:childTnLst>
                              <p:par>
                                <p:cTn id="7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3" dur="1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4" fill="hold">
                            <p:stCondLst>
                              <p:cond delay="4710"/>
                            </p:stCondLst>
                            <p:childTnLst>
                              <p:par>
                                <p:cTn id="70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7" dur="1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8" fill="hold">
                            <p:stCondLst>
                              <p:cond delay="4720"/>
                            </p:stCondLst>
                            <p:childTnLst>
                              <p:par>
                                <p:cTn id="7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1" dur="1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2" fill="hold">
                            <p:stCondLst>
                              <p:cond delay="4730"/>
                            </p:stCondLst>
                            <p:childTnLst>
                              <p:par>
                                <p:cTn id="7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5" dur="1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6" fill="hold">
                            <p:stCondLst>
                              <p:cond delay="4740"/>
                            </p:stCondLst>
                            <p:childTnLst>
                              <p:par>
                                <p:cTn id="7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9" dur="1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0" fill="hold">
                            <p:stCondLst>
                              <p:cond delay="4750"/>
                            </p:stCondLst>
                            <p:childTnLst>
                              <p:par>
                                <p:cTn id="7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3" dur="1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4" fill="hold">
                            <p:stCondLst>
                              <p:cond delay="4760"/>
                            </p:stCondLst>
                            <p:childTnLst>
                              <p:par>
                                <p:cTn id="7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7" dur="1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8" fill="hold">
                            <p:stCondLst>
                              <p:cond delay="4770"/>
                            </p:stCondLst>
                            <p:childTnLst>
                              <p:par>
                                <p:cTn id="7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1" dur="1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2" fill="hold">
                            <p:stCondLst>
                              <p:cond delay="4780"/>
                            </p:stCondLst>
                            <p:childTnLst>
                              <p:par>
                                <p:cTn id="7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5" dur="1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6" fill="hold">
                            <p:stCondLst>
                              <p:cond delay="4790"/>
                            </p:stCondLst>
                            <p:childTnLst>
                              <p:par>
                                <p:cTn id="7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9" dur="1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0" fill="hold">
                            <p:stCondLst>
                              <p:cond delay="4800"/>
                            </p:stCondLst>
                            <p:childTnLst>
                              <p:par>
                                <p:cTn id="7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3" dur="1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4" fill="hold">
                            <p:stCondLst>
                              <p:cond delay="4810"/>
                            </p:stCondLst>
                            <p:childTnLst>
                              <p:par>
                                <p:cTn id="7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7" dur="1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8" fill="hold">
                            <p:stCondLst>
                              <p:cond delay="4820"/>
                            </p:stCondLst>
                            <p:childTnLst>
                              <p:par>
                                <p:cTn id="7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1" dur="1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2" fill="hold">
                            <p:stCondLst>
                              <p:cond delay="4830"/>
                            </p:stCondLst>
                            <p:childTnLst>
                              <p:par>
                                <p:cTn id="7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5" dur="1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6" fill="hold">
                      <p:stCondLst>
                        <p:cond delay="indefinite"/>
                      </p:stCondLst>
                      <p:childTnLst>
                        <p:par>
                          <p:cTn id="757" fill="hold">
                            <p:stCondLst>
                              <p:cond delay="0"/>
                            </p:stCondLst>
                            <p:childTnLst>
                              <p:par>
                                <p:cTn id="7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0" dur="25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1" fill="hold">
                      <p:stCondLst>
                        <p:cond delay="indefinite"/>
                      </p:stCondLst>
                      <p:childTnLst>
                        <p:par>
                          <p:cTn id="762" fill="hold">
                            <p:stCondLst>
                              <p:cond delay="0"/>
                            </p:stCondLst>
                            <p:childTnLst>
                              <p:par>
                                <p:cTn id="76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64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765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6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6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769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70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72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773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7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76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777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78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0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781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82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4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785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86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8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789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0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92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793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4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96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797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8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00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01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2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04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05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6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08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09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10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12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13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14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16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17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18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0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21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22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4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25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26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8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29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30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32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33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34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36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37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38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40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41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2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44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45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6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48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49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50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52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53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54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56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57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58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0" dur="1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61" dur="1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62" dur="1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4" dur="10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65" dur="10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66" dur="10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8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69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70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72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73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74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76" dur="1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77" dur="1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78" dur="1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80" dur="10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81" dur="10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2" dur="10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84" dur="10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85" dur="10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6" dur="10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88" dur="10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89" dur="10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0" dur="10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92" dur="10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5FFFC"/>
                                      </p:to>
                                    </p:animClr>
                                    <p:set>
                                      <p:cBhvr>
                                        <p:cTn id="893" dur="10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4" dur="10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5" fill="hold">
                      <p:stCondLst>
                        <p:cond delay="indefinite"/>
                      </p:stCondLst>
                      <p:childTnLst>
                        <p:par>
                          <p:cTn id="896" fill="hold">
                            <p:stCondLst>
                              <p:cond delay="0"/>
                            </p:stCondLst>
                            <p:childTnLst>
                              <p:par>
                                <p:cTn id="89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9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89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0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2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03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6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07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8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10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11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1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14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15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16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18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19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0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22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23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4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26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27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8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30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31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32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34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35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36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38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39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40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2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43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44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6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47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48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50" dur="1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51" dur="1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52" dur="1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54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55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56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58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59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0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62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63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4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66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67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8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70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71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72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74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75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76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78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79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80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2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83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84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6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87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88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90" dur="1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D096"/>
                                      </p:to>
                                    </p:animClr>
                                    <p:set>
                                      <p:cBhvr>
                                        <p:cTn id="991" dur="1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92" dur="1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2" grpId="0" animBg="1"/>
      <p:bldP spid="123" grpId="0" animBg="1"/>
      <p:bldP spid="124" grpId="0" animBg="1"/>
      <p:bldP spid="125" grpId="0" animBg="1"/>
      <p:bldP spid="126" grpId="0" animBg="1"/>
      <p:bldP spid="127" grpId="0" animBg="1"/>
      <p:bldP spid="128" grpId="0" animBg="1"/>
      <p:bldP spid="129" grpId="0" animBg="1"/>
      <p:bldP spid="130" grpId="0" animBg="1"/>
      <p:bldP spid="131" grpId="0" animBg="1"/>
      <p:bldP spid="132" grpId="0" animBg="1"/>
      <p:bldP spid="133" grpId="0" animBg="1"/>
      <p:bldP spid="134" grpId="0" animBg="1"/>
      <p:bldP spid="135" grpId="0" animBg="1"/>
      <p:bldP spid="136" grpId="0" animBg="1"/>
      <p:bldP spid="137" grpId="0" animBg="1"/>
      <p:bldP spid="138" grpId="0" animBg="1"/>
      <p:bldP spid="139" grpId="0" animBg="1"/>
      <p:bldP spid="140" grpId="0" animBg="1"/>
      <p:bldP spid="141" grpId="0" animBg="1"/>
      <p:bldP spid="142" grpId="0" animBg="1"/>
      <p:bldP spid="143" grpId="0" animBg="1"/>
      <p:bldP spid="144" grpId="0" animBg="1"/>
      <p:bldP spid="145" grpId="0" animBg="1"/>
      <p:bldP spid="146" grpId="0" animBg="1"/>
      <p:bldP spid="147" grpId="0" animBg="1"/>
      <p:bldP spid="148" grpId="0" animBg="1"/>
      <p:bldP spid="149" grpId="0" animBg="1"/>
      <p:bldP spid="150" grpId="0" animBg="1"/>
      <p:bldP spid="151" grpId="0" animBg="1"/>
      <p:bldP spid="152" grpId="0" animBg="1"/>
      <p:bldP spid="153" grpId="0" animBg="1"/>
      <p:bldP spid="154" grpId="0" animBg="1"/>
      <p:bldP spid="155" grpId="0" animBg="1"/>
      <p:bldP spid="156" grpId="0" animBg="1"/>
      <p:bldP spid="157" grpId="0" animBg="1"/>
      <p:bldP spid="158" grpId="0" animBg="1"/>
      <p:bldP spid="159" grpId="0" animBg="1"/>
      <p:bldP spid="160" grpId="0" animBg="1"/>
      <p:bldP spid="161" grpId="0" animBg="1"/>
      <p:bldP spid="162" grpId="0" animBg="1"/>
      <p:bldP spid="163" grpId="0" animBg="1"/>
      <p:bldP spid="164" grpId="0" animBg="1"/>
      <p:bldP spid="165" grpId="0" animBg="1"/>
      <p:bldP spid="166" grpId="0" animBg="1"/>
      <p:bldP spid="167" grpId="0" animBg="1"/>
      <p:bldP spid="168" grpId="0" animBg="1"/>
      <p:bldP spid="169" grpId="0" animBg="1"/>
      <p:bldP spid="170" grpId="0" animBg="1"/>
      <p:bldP spid="171" grpId="0" animBg="1"/>
      <p:bldP spid="172" grpId="0" animBg="1"/>
      <p:bldP spid="173" grpId="0" animBg="1"/>
      <p:bldP spid="174" grpId="0" animBg="1"/>
      <p:bldP spid="175" grpId="0" animBg="1"/>
      <p:bldP spid="176" grpId="0" animBg="1"/>
      <p:bldP spid="177" grpId="0" animBg="1"/>
      <p:bldP spid="178" grpId="0" animBg="1"/>
      <p:bldP spid="179" grpId="0" animBg="1"/>
      <p:bldP spid="180" grpId="0" animBg="1"/>
      <p:bldP spid="181" grpId="0" animBg="1"/>
      <p:bldP spid="182" grpId="0" animBg="1"/>
      <p:bldP spid="183" grpId="0" animBg="1"/>
      <p:bldP spid="184" grpId="0" animBg="1"/>
      <p:bldP spid="185" grpId="0" animBg="1"/>
      <p:bldP spid="186" grpId="0" animBg="1"/>
      <p:bldP spid="187" grpId="0" animBg="1"/>
      <p:bldP spid="188" grpId="0" animBg="1"/>
      <p:bldP spid="189" grpId="0" animBg="1"/>
      <p:bldP spid="190" grpId="0" animBg="1"/>
      <p:bldP spid="191" grpId="0" animBg="1"/>
      <p:bldP spid="192" grpId="0" animBg="1"/>
      <p:bldP spid="193" grpId="0" animBg="1"/>
      <p:bldP spid="194" grpId="0" animBg="1"/>
      <p:bldP spid="195" grpId="0" animBg="1"/>
      <p:bldP spid="196" grpId="0" animBg="1"/>
      <p:bldP spid="197" grpId="0" animBg="1"/>
      <p:bldP spid="198" grpId="0" animBg="1"/>
      <p:bldP spid="199" grpId="0" animBg="1"/>
      <p:bldP spid="200" grpId="0" animBg="1"/>
      <p:bldP spid="201" grpId="0" animBg="1"/>
      <p:bldP spid="202" grpId="0" animBg="1"/>
      <p:bldP spid="203" grpId="0" animBg="1"/>
      <p:bldP spid="204" grpId="0" animBg="1"/>
      <p:bldP spid="205" grpId="0" animBg="1"/>
      <p:bldP spid="206" grpId="0" animBg="1"/>
      <p:bldP spid="207" grpId="0" animBg="1"/>
      <p:bldP spid="208" grpId="0" animBg="1"/>
      <p:bldP spid="209" grpId="0" animBg="1"/>
      <p:bldP spid="210" grpId="0" animBg="1"/>
      <p:bldP spid="211" grpId="0" animBg="1"/>
      <p:bldP spid="212" grpId="0" animBg="1"/>
      <p:bldP spid="213" grpId="0" animBg="1"/>
      <p:bldP spid="214" grpId="0" animBg="1"/>
      <p:bldP spid="215" grpId="0" animBg="1"/>
      <p:bldP spid="216" grpId="0" animBg="1"/>
      <p:bldP spid="217" grpId="0" animBg="1"/>
      <p:bldP spid="218" grpId="0" animBg="1"/>
      <p:bldP spid="219" grpId="0" animBg="1"/>
      <p:bldP spid="220" grpId="0" animBg="1"/>
      <p:bldP spid="221" grpId="0" animBg="1"/>
      <p:bldP spid="222" grpId="0" animBg="1"/>
      <p:bldP spid="223" grpId="0" animBg="1"/>
      <p:bldP spid="224" grpId="0" animBg="1"/>
      <p:bldP spid="225" grpId="0" animBg="1"/>
      <p:bldP spid="226" grpId="0" animBg="1"/>
      <p:bldP spid="227" grpId="0" animBg="1"/>
      <p:bldP spid="228" grpId="0" animBg="1"/>
      <p:bldP spid="229" grpId="0" animBg="1"/>
      <p:bldP spid="230" grpId="0" animBg="1"/>
      <p:bldP spid="231" grpId="0" animBg="1"/>
      <p:bldP spid="232" grpId="0" animBg="1"/>
      <p:bldP spid="233" grpId="0" animBg="1"/>
      <p:bldP spid="234" grpId="0" animBg="1"/>
      <p:bldP spid="235" grpId="0" animBg="1"/>
      <p:bldP spid="236" grpId="0" animBg="1"/>
      <p:bldP spid="237" grpId="0" animBg="1"/>
      <p:bldP spid="238" grpId="0" animBg="1"/>
      <p:bldP spid="239" grpId="0" animBg="1"/>
      <p:bldP spid="240" grpId="0" animBg="1"/>
      <p:bldP spid="241" grpId="0" animBg="1"/>
      <p:bldP spid="242" grpId="0" animBg="1"/>
      <p:bldP spid="243" grpId="0" animBg="1"/>
      <p:bldP spid="244" grpId="0" animBg="1"/>
      <p:bldP spid="245" grpId="0" animBg="1"/>
      <p:bldP spid="246" grpId="0" animBg="1"/>
      <p:bldP spid="247" grpId="0" animBg="1"/>
      <p:bldP spid="247" grpId="1" animBg="1"/>
      <p:bldP spid="247" grpId="2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0" t="33687" r="37898" b="41964"/>
          <a:stretch/>
        </p:blipFill>
        <p:spPr>
          <a:xfrm>
            <a:off x="4605148" y="1787370"/>
            <a:ext cx="3615727" cy="2979994"/>
          </a:xfrm>
          <a:prstGeom prst="triangle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646" b="78099" l="25440" r="77433">
                        <a14:foregroundMark x1="49121" y1="28159" x2="57562" y2="28700"/>
                        <a14:backgroundMark x1="46952" y1="33153" x2="33587" y2="54091"/>
                        <a14:backgroundMark x1="42614" y1="43502" x2="61899" y2="6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841" t="22778" r="20953" b="21203"/>
          <a:stretch/>
        </p:blipFill>
        <p:spPr>
          <a:xfrm>
            <a:off x="-4426659" y="3547058"/>
            <a:ext cx="1518493" cy="1482461"/>
          </a:xfrm>
          <a:prstGeom prst="ellipse">
            <a:avLst/>
          </a:prstGeom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2" name="TextBox 1"/>
          <p:cNvSpPr txBox="1"/>
          <p:nvPr/>
        </p:nvSpPr>
        <p:spPr>
          <a:xfrm>
            <a:off x="-4561016" y="4148494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Calendar ring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-2403845" y="2288690"/>
            <a:ext cx="2403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</a:rPr>
              <a:t>Stacked bar chart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025605" y="5566979"/>
            <a:ext cx="2774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Triangle scatter plot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-4605622" y="1489425"/>
            <a:ext cx="1383649" cy="634461"/>
          </a:xfrm>
          <a:prstGeom prst="roundRect">
            <a:avLst/>
          </a:prstGeom>
          <a:solidFill>
            <a:srgbClr val="00B0F0"/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Opinion wheel</a:t>
            </a:r>
          </a:p>
        </p:txBody>
      </p:sp>
      <p:cxnSp>
        <p:nvCxnSpPr>
          <p:cNvPr id="12" name="Straight Connector 11"/>
          <p:cNvCxnSpPr>
            <a:cxnSpLocks/>
          </p:cNvCxnSpPr>
          <p:nvPr/>
        </p:nvCxnSpPr>
        <p:spPr>
          <a:xfrm flipV="1">
            <a:off x="-6348226" y="1796910"/>
            <a:ext cx="3542798" cy="19493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-6348226" y="4148494"/>
            <a:ext cx="1787210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>
            <a:off x="-5454621" y="4148494"/>
            <a:ext cx="0" cy="176205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cxnSpLocks/>
          </p:cNvCxnSpPr>
          <p:nvPr/>
        </p:nvCxnSpPr>
        <p:spPr>
          <a:xfrm>
            <a:off x="-5454621" y="5910544"/>
            <a:ext cx="89360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cxnSpLocks/>
          </p:cNvCxnSpPr>
          <p:nvPr/>
        </p:nvCxnSpPr>
        <p:spPr>
          <a:xfrm flipV="1">
            <a:off x="-2762912" y="984913"/>
            <a:ext cx="432178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cxnSpLocks/>
          </p:cNvCxnSpPr>
          <p:nvPr/>
        </p:nvCxnSpPr>
        <p:spPr>
          <a:xfrm>
            <a:off x="-2799601" y="2252973"/>
            <a:ext cx="481266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cxnSpLocks/>
          </p:cNvCxnSpPr>
          <p:nvPr/>
        </p:nvCxnSpPr>
        <p:spPr>
          <a:xfrm flipV="1">
            <a:off x="-2805428" y="984914"/>
            <a:ext cx="0" cy="1256218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7025" b="67050" l="30800" r="66743">
                        <a14:foregroundMark x1="51943" y1="34099" x2="60857" y2="38875"/>
                        <a14:foregroundMark x1="62629" y1="46131" x2="62800" y2="52418"/>
                        <a14:backgroundMark x1="48229" y1="20919" x2="48229" y2="20919"/>
                        <a14:backgroundMark x1="51029" y1="19831" x2="74686" y2="47037"/>
                        <a14:backgroundMark x1="74857" y1="48126" x2="56629" y2="70375"/>
                        <a14:backgroundMark x1="78514" y1="51088" x2="59429" y2="75212"/>
                        <a14:backgroundMark x1="17771" y1="48912" x2="50857" y2="76663"/>
                        <a14:backgroundMark x1="18343" y1="48912" x2="47886" y2="18501"/>
                        <a14:backgroundMark x1="41086" y1="51088" x2="50000" y2="45949"/>
                        <a14:backgroundMark x1="50857" y1="39420" x2="58914" y2="54655"/>
                        <a14:backgroundMark x1="36514" y1="57981" x2="36171" y2="55200"/>
                        <a14:backgroundMark x1="60457" y1="57074" x2="59314" y2="54837"/>
                        <a14:backgroundMark x1="33371" y1="56409" x2="34686" y2="58948"/>
                        <a14:backgroundMark x1="47314" y1="34885" x2="48857" y2="354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222" t="29027" r="32673" b="29492"/>
          <a:stretch/>
        </p:blipFill>
        <p:spPr>
          <a:xfrm>
            <a:off x="-2109403" y="1233714"/>
            <a:ext cx="2058850" cy="2175388"/>
          </a:xfrm>
          <a:prstGeom prst="rect">
            <a:avLst/>
          </a:prstGeom>
        </p:spPr>
      </p:pic>
      <p:pic>
        <p:nvPicPr>
          <p:cNvPr id="20" name="Picture 19"/>
          <p:cNvPicPr>
            <a:picLocks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45" b="99037" l="938" r="980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8839" t="-30338" r="-31318" b="-32145"/>
          <a:stretch/>
        </p:blipFill>
        <p:spPr>
          <a:xfrm>
            <a:off x="-4798563" y="4691977"/>
            <a:ext cx="2245181" cy="2244904"/>
          </a:xfrm>
          <a:prstGeom prst="donut">
            <a:avLst/>
          </a:prstGeom>
          <a:effectLst>
            <a:outerShdw dir="5400000" sx="103000" sy="103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2" name="TextBox 21"/>
          <p:cNvSpPr txBox="1"/>
          <p:nvPr/>
        </p:nvSpPr>
        <p:spPr>
          <a:xfrm>
            <a:off x="-4336322" y="5719504"/>
            <a:ext cx="1619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Geo ring</a:t>
            </a:r>
          </a:p>
        </p:txBody>
      </p:sp>
      <p:cxnSp>
        <p:nvCxnSpPr>
          <p:cNvPr id="23" name="Straight Connector 22"/>
          <p:cNvCxnSpPr>
            <a:cxnSpLocks/>
          </p:cNvCxnSpPr>
          <p:nvPr/>
        </p:nvCxnSpPr>
        <p:spPr>
          <a:xfrm>
            <a:off x="-2914490" y="5919559"/>
            <a:ext cx="1149245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78" b="94465" l="9965" r="95955"/>
                    </a14:imgEffect>
                  </a14:imgLayer>
                </a14:imgProps>
              </a:ext>
            </a:extLst>
          </a:blip>
          <a:srcRect l="-3481" t="-6382" r="-6630" b="-6913"/>
          <a:stretch/>
        </p:blipFill>
        <p:spPr>
          <a:xfrm>
            <a:off x="-1885227" y="5031115"/>
            <a:ext cx="1591544" cy="1595271"/>
          </a:xfrm>
          <a:prstGeom prst="donut">
            <a:avLst/>
          </a:prstGeom>
          <a:effectLst>
            <a:outerShdw blurRad="508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extrusionH="19050"/>
        </p:spPr>
      </p:pic>
      <p:sp>
        <p:nvSpPr>
          <p:cNvPr id="26" name="TextBox 25"/>
          <p:cNvSpPr txBox="1"/>
          <p:nvPr/>
        </p:nvSpPr>
        <p:spPr>
          <a:xfrm>
            <a:off x="-2031272" y="5452804"/>
            <a:ext cx="1910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Connecting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line</a:t>
            </a:r>
          </a:p>
        </p:txBody>
      </p:sp>
    </p:spTree>
    <p:extLst>
      <p:ext uri="{BB962C8B-B14F-4D97-AF65-F5344CB8AC3E}">
        <p14:creationId xmlns:p14="http://schemas.microsoft.com/office/powerpoint/2010/main" val="2636444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1665</TotalTime>
  <Words>294</Words>
  <Application>Microsoft Office PowerPoint</Application>
  <PresentationFormat>Widescreen</PresentationFormat>
  <Paragraphs>148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Aharoni</vt:lpstr>
      <vt:lpstr>Arial</vt:lpstr>
      <vt:lpstr>Calibri</vt:lpstr>
      <vt:lpstr>Century Gothic</vt:lpstr>
      <vt:lpstr>Wingdings 2</vt:lpstr>
      <vt:lpstr>Quotable</vt:lpstr>
      <vt:lpstr>NarVis:  How to present a visualization in a bottom-up method?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NarVis: Demo</dc:title>
  <cp:lastModifiedBy>Qianwen WANG</cp:lastModifiedBy>
  <cp:revision>28</cp:revision>
  <dcterms:modified xsi:type="dcterms:W3CDTF">2017-03-10T05:43:15Z</dcterms:modified>
</cp:coreProperties>
</file>

<file path=docProps/thumbnail.jpeg>
</file>